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2" r:id="rId27"/>
    <p:sldId id="283" r:id="rId28"/>
    <p:sldId id="284" r:id="rId29"/>
    <p:sldId id="285" r:id="rId30"/>
    <p:sldId id="286" r:id="rId31"/>
    <p:sldId id="287" r:id="rId32"/>
    <p:sldId id="288" r:id="rId33"/>
    <p:sldId id="289" r:id="rId34"/>
  </p:sldIdLst>
  <p:sldSz cx="9144000" cy="5143500" type="screen16x9"/>
  <p:notesSz cx="6858000" cy="9144000"/>
  <p:embeddedFontLst>
    <p:embeddedFont>
      <p:font typeface="Aldrich" panose="020B0604020202020204" charset="0"/>
      <p:regular r:id="rId36"/>
    </p:embeddedFont>
    <p:embeddedFont>
      <p:font typeface="Montserrat" panose="020B0604020202020204" charset="-52"/>
      <p:regular r:id="rId37"/>
      <p:bold r:id="rId38"/>
      <p:italic r:id="rId39"/>
      <p:boldItalic r:id="rId40"/>
    </p:embeddedFont>
    <p:embeddedFont>
      <p:font typeface="Advent Pro Medium" panose="020B0604020202020204" charset="0"/>
      <p:regular r:id="rId41"/>
      <p:bold r:id="rId42"/>
      <p:italic r:id="rId43"/>
      <p:boldItalic r:id="rId44"/>
    </p:embeddedFont>
    <p:embeddedFont>
      <p:font typeface="Abhaya Libre" panose="020B0604020202020204" charset="0"/>
      <p:regular r:id="rId45"/>
      <p:bold r:id="rId46"/>
    </p:embeddedFont>
    <p:embeddedFont>
      <p:font typeface="Advent Pro" panose="020B0604020202020204" charset="0"/>
      <p:regular r:id="rId47"/>
      <p:bold r:id="rId48"/>
      <p:italic r:id="rId49"/>
      <p:boldItalic r:id="rId50"/>
    </p:embeddedFont>
    <p:embeddedFont>
      <p:font typeface="Palanquin Dark" panose="020B0604020202020204" charset="0"/>
      <p:regular r:id="rId51"/>
      <p:bold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876B4AB-334F-4F46-B4EE-374FD747FAC2}">
  <a:tblStyle styleId="{3876B4AB-334F-4F46-B4EE-374FD747FAC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1541"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94f82a0bd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94f82a0bd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52a7caf94b_1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52a7caf94b_1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152a7caf94b_1_1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152a7caf94b_1_1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152a7caf94b_1_18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152a7caf94b_1_1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152a7caf94b_1_19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152a7caf94b_1_1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157d03485c9_2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157d03485c9_2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152a7caf94b_1_16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152a7caf94b_1_1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152a7caf94b_1_2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152a7caf94b_1_2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152a7caf94b_1_17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152a7caf94b_1_1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157d03485c9_2_9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157d03485c9_2_9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152a7caf94b_1_2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152a7caf94b_1_2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5207a1783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5207a17831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152a7caf94b_1_1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152a7caf94b_1_1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1" name="Google Shape;1041;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52a7caf94b_1_2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52a7caf94b_1_2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g157d03485c9_2_10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8" name="Google Shape;1208;g157d03485c9_2_10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g152a7caf94b_1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7" name="Google Shape;1217;g152a7caf94b_1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152a7caf94b_1_1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152a7caf94b_1_1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152a7caf94b_1_1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152a7caf94b_1_1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2"/>
        <p:cNvGrpSpPr/>
        <p:nvPr/>
      </p:nvGrpSpPr>
      <p:grpSpPr>
        <a:xfrm>
          <a:off x="0" y="0"/>
          <a:ext cx="0" cy="0"/>
          <a:chOff x="0" y="0"/>
          <a:chExt cx="0" cy="0"/>
        </a:xfrm>
      </p:grpSpPr>
      <p:sp>
        <p:nvSpPr>
          <p:cNvPr id="1303" name="Google Shape;1303;g152a7caf94b_1_1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4" name="Google Shape;1304;g152a7caf94b_1_1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152a7caf94b_1_2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152a7caf94b_1_2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g157d03485c9_2_1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9" name="Google Shape;1339;g157d03485c9_2_1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5207a17831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5207a17831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g152a7caf94b_1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1" name="Google Shape;1351;g152a7caf94b_1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152a7caf94b_1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2" name="Google Shape;1372;g152a7caf94b_1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p:cNvGrpSpPr/>
        <p:nvPr/>
      </p:nvGrpSpPr>
      <p:grpSpPr>
        <a:xfrm>
          <a:off x="0" y="0"/>
          <a:ext cx="0" cy="0"/>
          <a:chOff x="0" y="0"/>
          <a:chExt cx="0" cy="0"/>
        </a:xfrm>
      </p:grpSpPr>
      <p:sp>
        <p:nvSpPr>
          <p:cNvPr id="1381" name="Google Shape;1381;g152a7caf94b_1_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2" name="Google Shape;1382;g152a7caf94b_1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0"/>
        <p:cNvGrpSpPr/>
        <p:nvPr/>
      </p:nvGrpSpPr>
      <p:grpSpPr>
        <a:xfrm>
          <a:off x="0" y="0"/>
          <a:ext cx="0" cy="0"/>
          <a:chOff x="0" y="0"/>
          <a:chExt cx="0" cy="0"/>
        </a:xfrm>
      </p:grpSpPr>
      <p:sp>
        <p:nvSpPr>
          <p:cNvPr id="1391" name="Google Shape;1391;g152a7caf94b_1_27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2" name="Google Shape;1392;g152a7caf94b_1_2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57d03485c9_2_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57d03485c9_2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5207a17831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5207a17831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57d03485c9_2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57d03485c9_2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152a7caf94b_1_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152a7caf94b_1_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10" name="Google Shape;10;p2"/>
          <p:cNvSpPr txBox="1">
            <a:spLocks noGrp="1"/>
          </p:cNvSpPr>
          <p:nvPr>
            <p:ph type="ctrTitle"/>
          </p:nvPr>
        </p:nvSpPr>
        <p:spPr>
          <a:xfrm>
            <a:off x="2558550" y="1096050"/>
            <a:ext cx="4026900" cy="2377800"/>
          </a:xfrm>
          <a:prstGeom prst="rect">
            <a:avLst/>
          </a:prstGeom>
          <a:noFill/>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7000">
                <a:latin typeface="Aldrich"/>
                <a:ea typeface="Aldrich"/>
                <a:cs typeface="Aldrich"/>
                <a:sym typeface="Aldrich"/>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558550" y="3545000"/>
            <a:ext cx="4026900" cy="4353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solidFill>
                  <a:schemeClr val="lt1"/>
                </a:solidFill>
                <a:latin typeface="Advent Pro"/>
                <a:ea typeface="Advent Pro"/>
                <a:cs typeface="Advent Pro"/>
                <a:sym typeface="Advent Pr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_26_1">
    <p:spTree>
      <p:nvGrpSpPr>
        <p:cNvPr id="1" name="Shape 88"/>
        <p:cNvGrpSpPr/>
        <p:nvPr/>
      </p:nvGrpSpPr>
      <p:grpSpPr>
        <a:xfrm>
          <a:off x="0" y="0"/>
          <a:ext cx="0" cy="0"/>
          <a:chOff x="0" y="0"/>
          <a:chExt cx="0" cy="0"/>
        </a:xfrm>
      </p:grpSpPr>
      <p:sp>
        <p:nvSpPr>
          <p:cNvPr id="89" name="Google Shape;89;p13"/>
          <p:cNvSpPr txBox="1">
            <a:spLocks noGrp="1"/>
          </p:cNvSpPr>
          <p:nvPr>
            <p:ph type="title" hasCustomPrompt="1"/>
          </p:nvPr>
        </p:nvSpPr>
        <p:spPr>
          <a:xfrm flipH="1">
            <a:off x="775488" y="1636400"/>
            <a:ext cx="859800" cy="4512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35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90" name="Google Shape;90;p13"/>
          <p:cNvSpPr txBox="1">
            <a:spLocks noGrp="1"/>
          </p:cNvSpPr>
          <p:nvPr>
            <p:ph type="subTitle" idx="1"/>
          </p:nvPr>
        </p:nvSpPr>
        <p:spPr>
          <a:xfrm flipH="1">
            <a:off x="1880111" y="1716275"/>
            <a:ext cx="25827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a:latin typeface="Aldrich"/>
                <a:ea typeface="Aldrich"/>
                <a:cs typeface="Aldrich"/>
                <a:sym typeface="Aldrich"/>
              </a:defRPr>
            </a:lvl1pPr>
            <a:lvl2pPr lvl="1" rtl="0">
              <a:lnSpc>
                <a:spcPct val="100000"/>
              </a:lnSpc>
              <a:spcBef>
                <a:spcPts val="0"/>
              </a:spcBef>
              <a:spcAft>
                <a:spcPts val="0"/>
              </a:spcAft>
              <a:buNone/>
              <a:defRPr>
                <a:latin typeface="Aldrich"/>
                <a:ea typeface="Aldrich"/>
                <a:cs typeface="Aldrich"/>
                <a:sym typeface="Aldrich"/>
              </a:defRPr>
            </a:lvl2pPr>
            <a:lvl3pPr lvl="2" rtl="0">
              <a:lnSpc>
                <a:spcPct val="100000"/>
              </a:lnSpc>
              <a:spcBef>
                <a:spcPts val="0"/>
              </a:spcBef>
              <a:spcAft>
                <a:spcPts val="0"/>
              </a:spcAft>
              <a:buNone/>
              <a:defRPr>
                <a:latin typeface="Aldrich"/>
                <a:ea typeface="Aldrich"/>
                <a:cs typeface="Aldrich"/>
                <a:sym typeface="Aldrich"/>
              </a:defRPr>
            </a:lvl3pPr>
            <a:lvl4pPr lvl="3" rtl="0">
              <a:lnSpc>
                <a:spcPct val="100000"/>
              </a:lnSpc>
              <a:spcBef>
                <a:spcPts val="0"/>
              </a:spcBef>
              <a:spcAft>
                <a:spcPts val="0"/>
              </a:spcAft>
              <a:buNone/>
              <a:defRPr>
                <a:latin typeface="Aldrich"/>
                <a:ea typeface="Aldrich"/>
                <a:cs typeface="Aldrich"/>
                <a:sym typeface="Aldrich"/>
              </a:defRPr>
            </a:lvl4pPr>
            <a:lvl5pPr lvl="4" rtl="0">
              <a:lnSpc>
                <a:spcPct val="100000"/>
              </a:lnSpc>
              <a:spcBef>
                <a:spcPts val="0"/>
              </a:spcBef>
              <a:spcAft>
                <a:spcPts val="0"/>
              </a:spcAft>
              <a:buNone/>
              <a:defRPr>
                <a:latin typeface="Aldrich"/>
                <a:ea typeface="Aldrich"/>
                <a:cs typeface="Aldrich"/>
                <a:sym typeface="Aldrich"/>
              </a:defRPr>
            </a:lvl5pPr>
            <a:lvl6pPr lvl="5" rtl="0">
              <a:lnSpc>
                <a:spcPct val="100000"/>
              </a:lnSpc>
              <a:spcBef>
                <a:spcPts val="0"/>
              </a:spcBef>
              <a:spcAft>
                <a:spcPts val="0"/>
              </a:spcAft>
              <a:buNone/>
              <a:defRPr>
                <a:latin typeface="Aldrich"/>
                <a:ea typeface="Aldrich"/>
                <a:cs typeface="Aldrich"/>
                <a:sym typeface="Aldrich"/>
              </a:defRPr>
            </a:lvl6pPr>
            <a:lvl7pPr lvl="6" rtl="0">
              <a:lnSpc>
                <a:spcPct val="100000"/>
              </a:lnSpc>
              <a:spcBef>
                <a:spcPts val="0"/>
              </a:spcBef>
              <a:spcAft>
                <a:spcPts val="0"/>
              </a:spcAft>
              <a:buNone/>
              <a:defRPr>
                <a:latin typeface="Aldrich"/>
                <a:ea typeface="Aldrich"/>
                <a:cs typeface="Aldrich"/>
                <a:sym typeface="Aldrich"/>
              </a:defRPr>
            </a:lvl7pPr>
            <a:lvl8pPr lvl="7" rtl="0">
              <a:lnSpc>
                <a:spcPct val="100000"/>
              </a:lnSpc>
              <a:spcBef>
                <a:spcPts val="0"/>
              </a:spcBef>
              <a:spcAft>
                <a:spcPts val="0"/>
              </a:spcAft>
              <a:buNone/>
              <a:defRPr>
                <a:latin typeface="Aldrich"/>
                <a:ea typeface="Aldrich"/>
                <a:cs typeface="Aldrich"/>
                <a:sym typeface="Aldrich"/>
              </a:defRPr>
            </a:lvl8pPr>
            <a:lvl9pPr lvl="8" rtl="0">
              <a:lnSpc>
                <a:spcPct val="100000"/>
              </a:lnSpc>
              <a:spcBef>
                <a:spcPts val="0"/>
              </a:spcBef>
              <a:spcAft>
                <a:spcPts val="0"/>
              </a:spcAft>
              <a:buNone/>
              <a:defRPr>
                <a:latin typeface="Aldrich"/>
                <a:ea typeface="Aldrich"/>
                <a:cs typeface="Aldrich"/>
                <a:sym typeface="Aldrich"/>
              </a:defRPr>
            </a:lvl9pPr>
          </a:lstStyle>
          <a:p>
            <a:endParaRPr/>
          </a:p>
        </p:txBody>
      </p:sp>
      <p:sp>
        <p:nvSpPr>
          <p:cNvPr id="91" name="Google Shape;91;p13"/>
          <p:cNvSpPr txBox="1">
            <a:spLocks noGrp="1"/>
          </p:cNvSpPr>
          <p:nvPr>
            <p:ph type="subTitle" idx="2"/>
          </p:nvPr>
        </p:nvSpPr>
        <p:spPr>
          <a:xfrm flipH="1">
            <a:off x="1880113" y="2039873"/>
            <a:ext cx="25827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92" name="Google Shape;92;p13"/>
          <p:cNvSpPr txBox="1">
            <a:spLocks noGrp="1"/>
          </p:cNvSpPr>
          <p:nvPr>
            <p:ph type="title" idx="3" hasCustomPrompt="1"/>
          </p:nvPr>
        </p:nvSpPr>
        <p:spPr>
          <a:xfrm flipH="1">
            <a:off x="775488" y="3163275"/>
            <a:ext cx="859800" cy="4512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35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93" name="Google Shape;93;p13"/>
          <p:cNvSpPr txBox="1">
            <a:spLocks noGrp="1"/>
          </p:cNvSpPr>
          <p:nvPr>
            <p:ph type="subTitle" idx="4"/>
          </p:nvPr>
        </p:nvSpPr>
        <p:spPr>
          <a:xfrm flipH="1">
            <a:off x="1880111" y="3243078"/>
            <a:ext cx="25827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a:latin typeface="Aldrich"/>
                <a:ea typeface="Aldrich"/>
                <a:cs typeface="Aldrich"/>
                <a:sym typeface="Aldrich"/>
              </a:defRPr>
            </a:lvl1pPr>
            <a:lvl2pPr lvl="1" rtl="0">
              <a:lnSpc>
                <a:spcPct val="100000"/>
              </a:lnSpc>
              <a:spcBef>
                <a:spcPts val="0"/>
              </a:spcBef>
              <a:spcAft>
                <a:spcPts val="0"/>
              </a:spcAft>
              <a:buNone/>
              <a:defRPr>
                <a:latin typeface="Aldrich"/>
                <a:ea typeface="Aldrich"/>
                <a:cs typeface="Aldrich"/>
                <a:sym typeface="Aldrich"/>
              </a:defRPr>
            </a:lvl2pPr>
            <a:lvl3pPr lvl="2" rtl="0">
              <a:lnSpc>
                <a:spcPct val="100000"/>
              </a:lnSpc>
              <a:spcBef>
                <a:spcPts val="0"/>
              </a:spcBef>
              <a:spcAft>
                <a:spcPts val="0"/>
              </a:spcAft>
              <a:buNone/>
              <a:defRPr>
                <a:latin typeface="Aldrich"/>
                <a:ea typeface="Aldrich"/>
                <a:cs typeface="Aldrich"/>
                <a:sym typeface="Aldrich"/>
              </a:defRPr>
            </a:lvl3pPr>
            <a:lvl4pPr lvl="3" rtl="0">
              <a:lnSpc>
                <a:spcPct val="100000"/>
              </a:lnSpc>
              <a:spcBef>
                <a:spcPts val="0"/>
              </a:spcBef>
              <a:spcAft>
                <a:spcPts val="0"/>
              </a:spcAft>
              <a:buNone/>
              <a:defRPr>
                <a:latin typeface="Aldrich"/>
                <a:ea typeface="Aldrich"/>
                <a:cs typeface="Aldrich"/>
                <a:sym typeface="Aldrich"/>
              </a:defRPr>
            </a:lvl4pPr>
            <a:lvl5pPr lvl="4" rtl="0">
              <a:lnSpc>
                <a:spcPct val="100000"/>
              </a:lnSpc>
              <a:spcBef>
                <a:spcPts val="0"/>
              </a:spcBef>
              <a:spcAft>
                <a:spcPts val="0"/>
              </a:spcAft>
              <a:buNone/>
              <a:defRPr>
                <a:latin typeface="Aldrich"/>
                <a:ea typeface="Aldrich"/>
                <a:cs typeface="Aldrich"/>
                <a:sym typeface="Aldrich"/>
              </a:defRPr>
            </a:lvl5pPr>
            <a:lvl6pPr lvl="5" rtl="0">
              <a:lnSpc>
                <a:spcPct val="100000"/>
              </a:lnSpc>
              <a:spcBef>
                <a:spcPts val="0"/>
              </a:spcBef>
              <a:spcAft>
                <a:spcPts val="0"/>
              </a:spcAft>
              <a:buNone/>
              <a:defRPr>
                <a:latin typeface="Aldrich"/>
                <a:ea typeface="Aldrich"/>
                <a:cs typeface="Aldrich"/>
                <a:sym typeface="Aldrich"/>
              </a:defRPr>
            </a:lvl6pPr>
            <a:lvl7pPr lvl="6" rtl="0">
              <a:lnSpc>
                <a:spcPct val="100000"/>
              </a:lnSpc>
              <a:spcBef>
                <a:spcPts val="0"/>
              </a:spcBef>
              <a:spcAft>
                <a:spcPts val="0"/>
              </a:spcAft>
              <a:buNone/>
              <a:defRPr>
                <a:latin typeface="Aldrich"/>
                <a:ea typeface="Aldrich"/>
                <a:cs typeface="Aldrich"/>
                <a:sym typeface="Aldrich"/>
              </a:defRPr>
            </a:lvl7pPr>
            <a:lvl8pPr lvl="7" rtl="0">
              <a:lnSpc>
                <a:spcPct val="100000"/>
              </a:lnSpc>
              <a:spcBef>
                <a:spcPts val="0"/>
              </a:spcBef>
              <a:spcAft>
                <a:spcPts val="0"/>
              </a:spcAft>
              <a:buNone/>
              <a:defRPr>
                <a:latin typeface="Aldrich"/>
                <a:ea typeface="Aldrich"/>
                <a:cs typeface="Aldrich"/>
                <a:sym typeface="Aldrich"/>
              </a:defRPr>
            </a:lvl8pPr>
            <a:lvl9pPr lvl="8" rtl="0">
              <a:lnSpc>
                <a:spcPct val="100000"/>
              </a:lnSpc>
              <a:spcBef>
                <a:spcPts val="0"/>
              </a:spcBef>
              <a:spcAft>
                <a:spcPts val="0"/>
              </a:spcAft>
              <a:buNone/>
              <a:defRPr>
                <a:latin typeface="Aldrich"/>
                <a:ea typeface="Aldrich"/>
                <a:cs typeface="Aldrich"/>
                <a:sym typeface="Aldrich"/>
              </a:defRPr>
            </a:lvl9pPr>
          </a:lstStyle>
          <a:p>
            <a:endParaRPr/>
          </a:p>
        </p:txBody>
      </p:sp>
      <p:sp>
        <p:nvSpPr>
          <p:cNvPr id="94" name="Google Shape;94;p13"/>
          <p:cNvSpPr txBox="1">
            <a:spLocks noGrp="1"/>
          </p:cNvSpPr>
          <p:nvPr>
            <p:ph type="subTitle" idx="5"/>
          </p:nvPr>
        </p:nvSpPr>
        <p:spPr>
          <a:xfrm flipH="1">
            <a:off x="1880113" y="3549028"/>
            <a:ext cx="25827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95" name="Google Shape;95;p13"/>
          <p:cNvSpPr txBox="1">
            <a:spLocks noGrp="1"/>
          </p:cNvSpPr>
          <p:nvPr>
            <p:ph type="title" idx="6" hasCustomPrompt="1"/>
          </p:nvPr>
        </p:nvSpPr>
        <p:spPr>
          <a:xfrm>
            <a:off x="4710913" y="1636400"/>
            <a:ext cx="859800" cy="4512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35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96" name="Google Shape;96;p13"/>
          <p:cNvSpPr txBox="1">
            <a:spLocks noGrp="1"/>
          </p:cNvSpPr>
          <p:nvPr>
            <p:ph type="subTitle" idx="7"/>
          </p:nvPr>
        </p:nvSpPr>
        <p:spPr>
          <a:xfrm>
            <a:off x="5719788" y="1716275"/>
            <a:ext cx="25827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a:latin typeface="Aldrich"/>
                <a:ea typeface="Aldrich"/>
                <a:cs typeface="Aldrich"/>
                <a:sym typeface="Aldrich"/>
              </a:defRPr>
            </a:lvl1pPr>
            <a:lvl2pPr lvl="1" rtl="0">
              <a:lnSpc>
                <a:spcPct val="100000"/>
              </a:lnSpc>
              <a:spcBef>
                <a:spcPts val="0"/>
              </a:spcBef>
              <a:spcAft>
                <a:spcPts val="0"/>
              </a:spcAft>
              <a:buNone/>
              <a:defRPr>
                <a:latin typeface="Aldrich"/>
                <a:ea typeface="Aldrich"/>
                <a:cs typeface="Aldrich"/>
                <a:sym typeface="Aldrich"/>
              </a:defRPr>
            </a:lvl2pPr>
            <a:lvl3pPr lvl="2" rtl="0">
              <a:lnSpc>
                <a:spcPct val="100000"/>
              </a:lnSpc>
              <a:spcBef>
                <a:spcPts val="0"/>
              </a:spcBef>
              <a:spcAft>
                <a:spcPts val="0"/>
              </a:spcAft>
              <a:buNone/>
              <a:defRPr>
                <a:latin typeface="Aldrich"/>
                <a:ea typeface="Aldrich"/>
                <a:cs typeface="Aldrich"/>
                <a:sym typeface="Aldrich"/>
              </a:defRPr>
            </a:lvl3pPr>
            <a:lvl4pPr lvl="3" rtl="0">
              <a:lnSpc>
                <a:spcPct val="100000"/>
              </a:lnSpc>
              <a:spcBef>
                <a:spcPts val="0"/>
              </a:spcBef>
              <a:spcAft>
                <a:spcPts val="0"/>
              </a:spcAft>
              <a:buNone/>
              <a:defRPr>
                <a:latin typeface="Aldrich"/>
                <a:ea typeface="Aldrich"/>
                <a:cs typeface="Aldrich"/>
                <a:sym typeface="Aldrich"/>
              </a:defRPr>
            </a:lvl4pPr>
            <a:lvl5pPr lvl="4" rtl="0">
              <a:lnSpc>
                <a:spcPct val="100000"/>
              </a:lnSpc>
              <a:spcBef>
                <a:spcPts val="0"/>
              </a:spcBef>
              <a:spcAft>
                <a:spcPts val="0"/>
              </a:spcAft>
              <a:buNone/>
              <a:defRPr>
                <a:latin typeface="Aldrich"/>
                <a:ea typeface="Aldrich"/>
                <a:cs typeface="Aldrich"/>
                <a:sym typeface="Aldrich"/>
              </a:defRPr>
            </a:lvl5pPr>
            <a:lvl6pPr lvl="5" rtl="0">
              <a:lnSpc>
                <a:spcPct val="100000"/>
              </a:lnSpc>
              <a:spcBef>
                <a:spcPts val="0"/>
              </a:spcBef>
              <a:spcAft>
                <a:spcPts val="0"/>
              </a:spcAft>
              <a:buNone/>
              <a:defRPr>
                <a:latin typeface="Aldrich"/>
                <a:ea typeface="Aldrich"/>
                <a:cs typeface="Aldrich"/>
                <a:sym typeface="Aldrich"/>
              </a:defRPr>
            </a:lvl6pPr>
            <a:lvl7pPr lvl="6" rtl="0">
              <a:lnSpc>
                <a:spcPct val="100000"/>
              </a:lnSpc>
              <a:spcBef>
                <a:spcPts val="0"/>
              </a:spcBef>
              <a:spcAft>
                <a:spcPts val="0"/>
              </a:spcAft>
              <a:buNone/>
              <a:defRPr>
                <a:latin typeface="Aldrich"/>
                <a:ea typeface="Aldrich"/>
                <a:cs typeface="Aldrich"/>
                <a:sym typeface="Aldrich"/>
              </a:defRPr>
            </a:lvl7pPr>
            <a:lvl8pPr lvl="7" rtl="0">
              <a:lnSpc>
                <a:spcPct val="100000"/>
              </a:lnSpc>
              <a:spcBef>
                <a:spcPts val="0"/>
              </a:spcBef>
              <a:spcAft>
                <a:spcPts val="0"/>
              </a:spcAft>
              <a:buNone/>
              <a:defRPr>
                <a:latin typeface="Aldrich"/>
                <a:ea typeface="Aldrich"/>
                <a:cs typeface="Aldrich"/>
                <a:sym typeface="Aldrich"/>
              </a:defRPr>
            </a:lvl8pPr>
            <a:lvl9pPr lvl="8" rtl="0">
              <a:lnSpc>
                <a:spcPct val="100000"/>
              </a:lnSpc>
              <a:spcBef>
                <a:spcPts val="0"/>
              </a:spcBef>
              <a:spcAft>
                <a:spcPts val="0"/>
              </a:spcAft>
              <a:buNone/>
              <a:defRPr>
                <a:latin typeface="Aldrich"/>
                <a:ea typeface="Aldrich"/>
                <a:cs typeface="Aldrich"/>
                <a:sym typeface="Aldrich"/>
              </a:defRPr>
            </a:lvl9pPr>
          </a:lstStyle>
          <a:p>
            <a:endParaRPr/>
          </a:p>
        </p:txBody>
      </p:sp>
      <p:sp>
        <p:nvSpPr>
          <p:cNvPr id="97" name="Google Shape;97;p13"/>
          <p:cNvSpPr txBox="1">
            <a:spLocks noGrp="1"/>
          </p:cNvSpPr>
          <p:nvPr>
            <p:ph type="subTitle" idx="8"/>
          </p:nvPr>
        </p:nvSpPr>
        <p:spPr>
          <a:xfrm>
            <a:off x="5719788" y="2039883"/>
            <a:ext cx="25827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98" name="Google Shape;98;p13"/>
          <p:cNvSpPr txBox="1">
            <a:spLocks noGrp="1"/>
          </p:cNvSpPr>
          <p:nvPr>
            <p:ph type="title" idx="9" hasCustomPrompt="1"/>
          </p:nvPr>
        </p:nvSpPr>
        <p:spPr>
          <a:xfrm>
            <a:off x="4710913" y="3163275"/>
            <a:ext cx="859800" cy="4512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35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99" name="Google Shape;99;p13"/>
          <p:cNvSpPr txBox="1">
            <a:spLocks noGrp="1"/>
          </p:cNvSpPr>
          <p:nvPr>
            <p:ph type="subTitle" idx="13"/>
          </p:nvPr>
        </p:nvSpPr>
        <p:spPr>
          <a:xfrm>
            <a:off x="5719788" y="3243076"/>
            <a:ext cx="25827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a:latin typeface="Aldrich"/>
                <a:ea typeface="Aldrich"/>
                <a:cs typeface="Aldrich"/>
                <a:sym typeface="Aldrich"/>
              </a:defRPr>
            </a:lvl1pPr>
            <a:lvl2pPr lvl="1" rtl="0">
              <a:lnSpc>
                <a:spcPct val="100000"/>
              </a:lnSpc>
              <a:spcBef>
                <a:spcPts val="0"/>
              </a:spcBef>
              <a:spcAft>
                <a:spcPts val="0"/>
              </a:spcAft>
              <a:buNone/>
              <a:defRPr>
                <a:latin typeface="Aldrich"/>
                <a:ea typeface="Aldrich"/>
                <a:cs typeface="Aldrich"/>
                <a:sym typeface="Aldrich"/>
              </a:defRPr>
            </a:lvl2pPr>
            <a:lvl3pPr lvl="2" rtl="0">
              <a:lnSpc>
                <a:spcPct val="100000"/>
              </a:lnSpc>
              <a:spcBef>
                <a:spcPts val="0"/>
              </a:spcBef>
              <a:spcAft>
                <a:spcPts val="0"/>
              </a:spcAft>
              <a:buNone/>
              <a:defRPr>
                <a:latin typeface="Aldrich"/>
                <a:ea typeface="Aldrich"/>
                <a:cs typeface="Aldrich"/>
                <a:sym typeface="Aldrich"/>
              </a:defRPr>
            </a:lvl3pPr>
            <a:lvl4pPr lvl="3" rtl="0">
              <a:lnSpc>
                <a:spcPct val="100000"/>
              </a:lnSpc>
              <a:spcBef>
                <a:spcPts val="0"/>
              </a:spcBef>
              <a:spcAft>
                <a:spcPts val="0"/>
              </a:spcAft>
              <a:buNone/>
              <a:defRPr>
                <a:latin typeface="Aldrich"/>
                <a:ea typeface="Aldrich"/>
                <a:cs typeface="Aldrich"/>
                <a:sym typeface="Aldrich"/>
              </a:defRPr>
            </a:lvl4pPr>
            <a:lvl5pPr lvl="4" rtl="0">
              <a:lnSpc>
                <a:spcPct val="100000"/>
              </a:lnSpc>
              <a:spcBef>
                <a:spcPts val="0"/>
              </a:spcBef>
              <a:spcAft>
                <a:spcPts val="0"/>
              </a:spcAft>
              <a:buNone/>
              <a:defRPr>
                <a:latin typeface="Aldrich"/>
                <a:ea typeface="Aldrich"/>
                <a:cs typeface="Aldrich"/>
                <a:sym typeface="Aldrich"/>
              </a:defRPr>
            </a:lvl5pPr>
            <a:lvl6pPr lvl="5" rtl="0">
              <a:lnSpc>
                <a:spcPct val="100000"/>
              </a:lnSpc>
              <a:spcBef>
                <a:spcPts val="0"/>
              </a:spcBef>
              <a:spcAft>
                <a:spcPts val="0"/>
              </a:spcAft>
              <a:buNone/>
              <a:defRPr>
                <a:latin typeface="Aldrich"/>
                <a:ea typeface="Aldrich"/>
                <a:cs typeface="Aldrich"/>
                <a:sym typeface="Aldrich"/>
              </a:defRPr>
            </a:lvl6pPr>
            <a:lvl7pPr lvl="6" rtl="0">
              <a:lnSpc>
                <a:spcPct val="100000"/>
              </a:lnSpc>
              <a:spcBef>
                <a:spcPts val="0"/>
              </a:spcBef>
              <a:spcAft>
                <a:spcPts val="0"/>
              </a:spcAft>
              <a:buNone/>
              <a:defRPr>
                <a:latin typeface="Aldrich"/>
                <a:ea typeface="Aldrich"/>
                <a:cs typeface="Aldrich"/>
                <a:sym typeface="Aldrich"/>
              </a:defRPr>
            </a:lvl7pPr>
            <a:lvl8pPr lvl="7" rtl="0">
              <a:lnSpc>
                <a:spcPct val="100000"/>
              </a:lnSpc>
              <a:spcBef>
                <a:spcPts val="0"/>
              </a:spcBef>
              <a:spcAft>
                <a:spcPts val="0"/>
              </a:spcAft>
              <a:buNone/>
              <a:defRPr>
                <a:latin typeface="Aldrich"/>
                <a:ea typeface="Aldrich"/>
                <a:cs typeface="Aldrich"/>
                <a:sym typeface="Aldrich"/>
              </a:defRPr>
            </a:lvl8pPr>
            <a:lvl9pPr lvl="8" rtl="0">
              <a:lnSpc>
                <a:spcPct val="100000"/>
              </a:lnSpc>
              <a:spcBef>
                <a:spcPts val="0"/>
              </a:spcBef>
              <a:spcAft>
                <a:spcPts val="0"/>
              </a:spcAft>
              <a:buNone/>
              <a:defRPr>
                <a:latin typeface="Aldrich"/>
                <a:ea typeface="Aldrich"/>
                <a:cs typeface="Aldrich"/>
                <a:sym typeface="Aldrich"/>
              </a:defRPr>
            </a:lvl9pPr>
          </a:lstStyle>
          <a:p>
            <a:endParaRPr/>
          </a:p>
        </p:txBody>
      </p:sp>
      <p:sp>
        <p:nvSpPr>
          <p:cNvPr id="100" name="Google Shape;100;p13"/>
          <p:cNvSpPr txBox="1">
            <a:spLocks noGrp="1"/>
          </p:cNvSpPr>
          <p:nvPr>
            <p:ph type="subTitle" idx="14"/>
          </p:nvPr>
        </p:nvSpPr>
        <p:spPr>
          <a:xfrm>
            <a:off x="5719788" y="3549025"/>
            <a:ext cx="25827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01" name="Google Shape;101;p13"/>
          <p:cNvSpPr txBox="1">
            <a:spLocks noGrp="1"/>
          </p:cNvSpPr>
          <p:nvPr>
            <p:ph type="title" idx="15"/>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Abhaya Libre"/>
              <a:buNon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pic>
        <p:nvPicPr>
          <p:cNvPr id="102" name="Google Shape;102;p13"/>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103" name="Google Shape;103;p13"/>
          <p:cNvPicPr preferRelativeResize="0"/>
          <p:nvPr/>
        </p:nvPicPr>
        <p:blipFill>
          <a:blip r:embed="rId3">
            <a:alphaModFix/>
          </a:blip>
          <a:stretch>
            <a:fillRect/>
          </a:stretch>
        </p:blipFill>
        <p:spPr>
          <a:xfrm>
            <a:off x="-718178" y="-894625"/>
            <a:ext cx="2675651" cy="2713550"/>
          </a:xfrm>
          <a:prstGeom prst="rect">
            <a:avLst/>
          </a:prstGeom>
          <a:noFill/>
          <a:ln>
            <a:noFill/>
          </a:ln>
        </p:spPr>
      </p:pic>
      <p:pic>
        <p:nvPicPr>
          <p:cNvPr id="104" name="Google Shape;104;p13"/>
          <p:cNvPicPr preferRelativeResize="0"/>
          <p:nvPr/>
        </p:nvPicPr>
        <p:blipFill>
          <a:blip r:embed="rId4">
            <a:alphaModFix/>
          </a:blip>
          <a:stretch>
            <a:fillRect/>
          </a:stretch>
        </p:blipFill>
        <p:spPr>
          <a:xfrm rot="5400000">
            <a:off x="6899409" y="-33970"/>
            <a:ext cx="4916874" cy="3637250"/>
          </a:xfrm>
          <a:prstGeom prst="rect">
            <a:avLst/>
          </a:prstGeom>
          <a:noFill/>
          <a:ln>
            <a:noFill/>
          </a:ln>
        </p:spPr>
      </p:pic>
      <p:pic>
        <p:nvPicPr>
          <p:cNvPr id="105" name="Google Shape;105;p13"/>
          <p:cNvPicPr preferRelativeResize="0"/>
          <p:nvPr/>
        </p:nvPicPr>
        <p:blipFill>
          <a:blip r:embed="rId3">
            <a:alphaModFix/>
          </a:blip>
          <a:stretch>
            <a:fillRect/>
          </a:stretch>
        </p:blipFill>
        <p:spPr>
          <a:xfrm rot="10800000" flipH="1">
            <a:off x="-754803" y="3380725"/>
            <a:ext cx="2675651" cy="2713550"/>
          </a:xfrm>
          <a:prstGeom prst="rect">
            <a:avLst/>
          </a:prstGeom>
          <a:noFill/>
          <a:ln>
            <a:noFill/>
          </a:ln>
        </p:spPr>
      </p:pic>
      <p:pic>
        <p:nvPicPr>
          <p:cNvPr id="106" name="Google Shape;106;p13"/>
          <p:cNvPicPr preferRelativeResize="0"/>
          <p:nvPr/>
        </p:nvPicPr>
        <p:blipFill>
          <a:blip r:embed="rId4">
            <a:alphaModFix/>
          </a:blip>
          <a:stretch>
            <a:fillRect/>
          </a:stretch>
        </p:blipFill>
        <p:spPr>
          <a:xfrm rot="5400000" flipH="1">
            <a:off x="6899409" y="1994105"/>
            <a:ext cx="4916874" cy="36372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07"/>
        <p:cNvGrpSpPr/>
        <p:nvPr/>
      </p:nvGrpSpPr>
      <p:grpSpPr>
        <a:xfrm>
          <a:off x="0" y="0"/>
          <a:ext cx="0" cy="0"/>
          <a:chOff x="0" y="0"/>
          <a:chExt cx="0" cy="0"/>
        </a:xfrm>
      </p:grpSpPr>
      <p:pic>
        <p:nvPicPr>
          <p:cNvPr id="108" name="Google Shape;108;p14"/>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109" name="Google Shape;109;p14"/>
          <p:cNvSpPr txBox="1">
            <a:spLocks noGrp="1"/>
          </p:cNvSpPr>
          <p:nvPr>
            <p:ph type="title"/>
          </p:nvPr>
        </p:nvSpPr>
        <p:spPr>
          <a:xfrm>
            <a:off x="3688525" y="1568200"/>
            <a:ext cx="3762600" cy="1512000"/>
          </a:xfrm>
          <a:prstGeom prst="rect">
            <a:avLst/>
          </a:prstGeom>
        </p:spPr>
        <p:txBody>
          <a:bodyPr spcFirstLastPara="1" wrap="square" lIns="91425" tIns="91425" rIns="91425" bIns="91425" anchor="ctr" anchorCtr="0">
            <a:noAutofit/>
          </a:bodyPr>
          <a:lstStyle>
            <a:lvl1pPr lvl="0" rtl="0">
              <a:spcBef>
                <a:spcPts val="0"/>
              </a:spcBef>
              <a:spcAft>
                <a:spcPts val="0"/>
              </a:spcAft>
              <a:buSzPts val="7000"/>
              <a:buNone/>
              <a:defRPr sz="50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10" name="Google Shape;110;p14"/>
          <p:cNvSpPr txBox="1">
            <a:spLocks noGrp="1"/>
          </p:cNvSpPr>
          <p:nvPr>
            <p:ph type="title" idx="2" hasCustomPrompt="1"/>
          </p:nvPr>
        </p:nvSpPr>
        <p:spPr>
          <a:xfrm>
            <a:off x="1542675" y="1537475"/>
            <a:ext cx="2092200" cy="171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5000"/>
              <a:buNone/>
              <a:defRPr sz="10000">
                <a:solidFill>
                  <a:schemeClr val="dk1"/>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11" name="Google Shape;111;p14"/>
          <p:cNvSpPr txBox="1">
            <a:spLocks noGrp="1"/>
          </p:cNvSpPr>
          <p:nvPr>
            <p:ph type="subTitle" idx="1"/>
          </p:nvPr>
        </p:nvSpPr>
        <p:spPr>
          <a:xfrm>
            <a:off x="3688525" y="3107575"/>
            <a:ext cx="3762600" cy="699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pic>
        <p:nvPicPr>
          <p:cNvPr id="112" name="Google Shape;112;p14"/>
          <p:cNvPicPr preferRelativeResize="0"/>
          <p:nvPr/>
        </p:nvPicPr>
        <p:blipFill>
          <a:blip r:embed="rId3">
            <a:alphaModFix/>
          </a:blip>
          <a:stretch>
            <a:fillRect/>
          </a:stretch>
        </p:blipFill>
        <p:spPr>
          <a:xfrm flipH="1">
            <a:off x="7473595" y="-894625"/>
            <a:ext cx="2675651" cy="2713550"/>
          </a:xfrm>
          <a:prstGeom prst="rect">
            <a:avLst/>
          </a:prstGeom>
          <a:noFill/>
          <a:ln>
            <a:noFill/>
          </a:ln>
        </p:spPr>
      </p:pic>
      <p:pic>
        <p:nvPicPr>
          <p:cNvPr id="113" name="Google Shape;113;p14"/>
          <p:cNvPicPr preferRelativeResize="0"/>
          <p:nvPr/>
        </p:nvPicPr>
        <p:blipFill>
          <a:blip r:embed="rId4">
            <a:alphaModFix/>
          </a:blip>
          <a:stretch>
            <a:fillRect/>
          </a:stretch>
        </p:blipFill>
        <p:spPr>
          <a:xfrm rot="-5400000" flipH="1">
            <a:off x="-2385215" y="-260920"/>
            <a:ext cx="4916874" cy="3637250"/>
          </a:xfrm>
          <a:prstGeom prst="rect">
            <a:avLst/>
          </a:prstGeom>
          <a:noFill/>
          <a:ln>
            <a:noFill/>
          </a:ln>
        </p:spPr>
      </p:pic>
      <p:pic>
        <p:nvPicPr>
          <p:cNvPr id="114" name="Google Shape;114;p14"/>
          <p:cNvPicPr preferRelativeResize="0"/>
          <p:nvPr/>
        </p:nvPicPr>
        <p:blipFill>
          <a:blip r:embed="rId4">
            <a:alphaModFix/>
          </a:blip>
          <a:stretch>
            <a:fillRect/>
          </a:stretch>
        </p:blipFill>
        <p:spPr>
          <a:xfrm rot="-5400000">
            <a:off x="-2385215" y="1767155"/>
            <a:ext cx="4916874" cy="3637250"/>
          </a:xfrm>
          <a:prstGeom prst="rect">
            <a:avLst/>
          </a:prstGeom>
          <a:noFill/>
          <a:ln>
            <a:noFill/>
          </a:ln>
        </p:spPr>
      </p:pic>
      <p:pic>
        <p:nvPicPr>
          <p:cNvPr id="115" name="Google Shape;115;p14"/>
          <p:cNvPicPr preferRelativeResize="0"/>
          <p:nvPr/>
        </p:nvPicPr>
        <p:blipFill>
          <a:blip r:embed="rId3">
            <a:alphaModFix/>
          </a:blip>
          <a:stretch>
            <a:fillRect/>
          </a:stretch>
        </p:blipFill>
        <p:spPr>
          <a:xfrm rot="10800000">
            <a:off x="7510220" y="3380725"/>
            <a:ext cx="2675651" cy="2713550"/>
          </a:xfrm>
          <a:prstGeom prst="rect">
            <a:avLst/>
          </a:prstGeom>
          <a:noFill/>
          <a:ln>
            <a:noFill/>
          </a:ln>
        </p:spPr>
      </p:pic>
      <p:grpSp>
        <p:nvGrpSpPr>
          <p:cNvPr id="116" name="Google Shape;116;p14"/>
          <p:cNvGrpSpPr/>
          <p:nvPr/>
        </p:nvGrpSpPr>
        <p:grpSpPr>
          <a:xfrm rot="5400000">
            <a:off x="5377120" y="-599100"/>
            <a:ext cx="786600" cy="2666275"/>
            <a:chOff x="8357395" y="2343975"/>
            <a:chExt cx="786600" cy="2666275"/>
          </a:xfrm>
        </p:grpSpPr>
        <p:sp>
          <p:nvSpPr>
            <p:cNvPr id="117" name="Google Shape;117;p14"/>
            <p:cNvSpPr/>
            <p:nvPr/>
          </p:nvSpPr>
          <p:spPr>
            <a:xfrm>
              <a:off x="8357395" y="2343975"/>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4"/>
            <p:cNvSpPr/>
            <p:nvPr/>
          </p:nvSpPr>
          <p:spPr>
            <a:xfrm>
              <a:off x="8357395" y="2970433"/>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4"/>
            <p:cNvSpPr/>
            <p:nvPr/>
          </p:nvSpPr>
          <p:spPr>
            <a:xfrm>
              <a:off x="8357395" y="3596892"/>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4"/>
            <p:cNvSpPr/>
            <p:nvPr/>
          </p:nvSpPr>
          <p:spPr>
            <a:xfrm>
              <a:off x="8357395" y="4223350"/>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2">
  <p:cSld name="SECTION_HEADER_2">
    <p:spTree>
      <p:nvGrpSpPr>
        <p:cNvPr id="1" name="Shape 121"/>
        <p:cNvGrpSpPr/>
        <p:nvPr/>
      </p:nvGrpSpPr>
      <p:grpSpPr>
        <a:xfrm>
          <a:off x="0" y="0"/>
          <a:ext cx="0" cy="0"/>
          <a:chOff x="0" y="0"/>
          <a:chExt cx="0" cy="0"/>
        </a:xfrm>
      </p:grpSpPr>
      <p:pic>
        <p:nvPicPr>
          <p:cNvPr id="122" name="Google Shape;122;p15"/>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123" name="Google Shape;123;p15"/>
          <p:cNvSpPr txBox="1">
            <a:spLocks noGrp="1"/>
          </p:cNvSpPr>
          <p:nvPr>
            <p:ph type="title"/>
          </p:nvPr>
        </p:nvSpPr>
        <p:spPr>
          <a:xfrm>
            <a:off x="1151550" y="1452113"/>
            <a:ext cx="4839300" cy="1512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7000"/>
              <a:buNone/>
              <a:defRPr sz="50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24" name="Google Shape;124;p15"/>
          <p:cNvSpPr txBox="1">
            <a:spLocks noGrp="1"/>
          </p:cNvSpPr>
          <p:nvPr>
            <p:ph type="title" idx="2" hasCustomPrompt="1"/>
          </p:nvPr>
        </p:nvSpPr>
        <p:spPr>
          <a:xfrm>
            <a:off x="6050550" y="1452125"/>
            <a:ext cx="2055300" cy="171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5000"/>
              <a:buNone/>
              <a:defRPr sz="10000">
                <a:solidFill>
                  <a:schemeClr val="dk1"/>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25" name="Google Shape;125;p15"/>
          <p:cNvSpPr txBox="1">
            <a:spLocks noGrp="1"/>
          </p:cNvSpPr>
          <p:nvPr>
            <p:ph type="subTitle" idx="1"/>
          </p:nvPr>
        </p:nvSpPr>
        <p:spPr>
          <a:xfrm>
            <a:off x="1151550" y="2937650"/>
            <a:ext cx="4839300" cy="4209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None/>
              <a:defRPr sz="1600"/>
            </a:lvl1pPr>
            <a:lvl2pPr lvl="1" algn="r" rtl="0">
              <a:lnSpc>
                <a:spcPct val="100000"/>
              </a:lnSpc>
              <a:spcBef>
                <a:spcPts val="0"/>
              </a:spcBef>
              <a:spcAft>
                <a:spcPts val="0"/>
              </a:spcAft>
              <a:buNone/>
              <a:defRPr sz="1600"/>
            </a:lvl2pPr>
            <a:lvl3pPr lvl="2" algn="r" rtl="0">
              <a:lnSpc>
                <a:spcPct val="100000"/>
              </a:lnSpc>
              <a:spcBef>
                <a:spcPts val="0"/>
              </a:spcBef>
              <a:spcAft>
                <a:spcPts val="0"/>
              </a:spcAft>
              <a:buNone/>
              <a:defRPr sz="1600"/>
            </a:lvl3pPr>
            <a:lvl4pPr lvl="3" algn="r" rtl="0">
              <a:lnSpc>
                <a:spcPct val="100000"/>
              </a:lnSpc>
              <a:spcBef>
                <a:spcPts val="0"/>
              </a:spcBef>
              <a:spcAft>
                <a:spcPts val="0"/>
              </a:spcAft>
              <a:buNone/>
              <a:defRPr sz="1600"/>
            </a:lvl4pPr>
            <a:lvl5pPr lvl="4" algn="r" rtl="0">
              <a:lnSpc>
                <a:spcPct val="100000"/>
              </a:lnSpc>
              <a:spcBef>
                <a:spcPts val="0"/>
              </a:spcBef>
              <a:spcAft>
                <a:spcPts val="0"/>
              </a:spcAft>
              <a:buNone/>
              <a:defRPr sz="1600"/>
            </a:lvl5pPr>
            <a:lvl6pPr lvl="5" algn="r" rtl="0">
              <a:lnSpc>
                <a:spcPct val="100000"/>
              </a:lnSpc>
              <a:spcBef>
                <a:spcPts val="0"/>
              </a:spcBef>
              <a:spcAft>
                <a:spcPts val="0"/>
              </a:spcAft>
              <a:buNone/>
              <a:defRPr sz="1600"/>
            </a:lvl6pPr>
            <a:lvl7pPr lvl="6" algn="r" rtl="0">
              <a:lnSpc>
                <a:spcPct val="100000"/>
              </a:lnSpc>
              <a:spcBef>
                <a:spcPts val="0"/>
              </a:spcBef>
              <a:spcAft>
                <a:spcPts val="0"/>
              </a:spcAft>
              <a:buNone/>
              <a:defRPr sz="1600"/>
            </a:lvl7pPr>
            <a:lvl8pPr lvl="7" algn="r" rtl="0">
              <a:lnSpc>
                <a:spcPct val="100000"/>
              </a:lnSpc>
              <a:spcBef>
                <a:spcPts val="0"/>
              </a:spcBef>
              <a:spcAft>
                <a:spcPts val="0"/>
              </a:spcAft>
              <a:buNone/>
              <a:defRPr sz="1600"/>
            </a:lvl8pPr>
            <a:lvl9pPr lvl="8" algn="r" rtl="0">
              <a:lnSpc>
                <a:spcPct val="100000"/>
              </a:lnSpc>
              <a:spcBef>
                <a:spcPts val="0"/>
              </a:spcBef>
              <a:spcAft>
                <a:spcPts val="0"/>
              </a:spcAft>
              <a:buNone/>
              <a:defRPr sz="1600"/>
            </a:lvl9pPr>
          </a:lstStyle>
          <a:p>
            <a:endParaRPr/>
          </a:p>
        </p:txBody>
      </p:sp>
      <p:pic>
        <p:nvPicPr>
          <p:cNvPr id="126" name="Google Shape;126;p15"/>
          <p:cNvPicPr preferRelativeResize="0"/>
          <p:nvPr/>
        </p:nvPicPr>
        <p:blipFill>
          <a:blip r:embed="rId3">
            <a:alphaModFix/>
          </a:blip>
          <a:stretch>
            <a:fillRect/>
          </a:stretch>
        </p:blipFill>
        <p:spPr>
          <a:xfrm rot="10800000" flipH="1">
            <a:off x="-4679275" y="-2798065"/>
            <a:ext cx="7657249" cy="8935624"/>
          </a:xfrm>
          <a:prstGeom prst="rect">
            <a:avLst/>
          </a:prstGeom>
          <a:noFill/>
          <a:ln>
            <a:noFill/>
          </a:ln>
        </p:spPr>
      </p:pic>
      <p:pic>
        <p:nvPicPr>
          <p:cNvPr id="127" name="Google Shape;127;p15"/>
          <p:cNvPicPr preferRelativeResize="0"/>
          <p:nvPr/>
        </p:nvPicPr>
        <p:blipFill>
          <a:blip r:embed="rId4">
            <a:alphaModFix/>
          </a:blip>
          <a:stretch>
            <a:fillRect/>
          </a:stretch>
        </p:blipFill>
        <p:spPr>
          <a:xfrm rot="5400000" flipH="1">
            <a:off x="6901525" y="1273964"/>
            <a:ext cx="4400440" cy="2595572"/>
          </a:xfrm>
          <a:prstGeom prst="rect">
            <a:avLst/>
          </a:prstGeom>
          <a:noFill/>
          <a:ln>
            <a:noFill/>
          </a:ln>
        </p:spPr>
      </p:pic>
      <p:grpSp>
        <p:nvGrpSpPr>
          <p:cNvPr id="128" name="Google Shape;128;p15"/>
          <p:cNvGrpSpPr/>
          <p:nvPr/>
        </p:nvGrpSpPr>
        <p:grpSpPr>
          <a:xfrm>
            <a:off x="6248175" y="4217875"/>
            <a:ext cx="1660050" cy="554100"/>
            <a:chOff x="439750" y="360325"/>
            <a:chExt cx="1660050" cy="554100"/>
          </a:xfrm>
        </p:grpSpPr>
        <p:sp>
          <p:nvSpPr>
            <p:cNvPr id="129" name="Google Shape;129;p15"/>
            <p:cNvSpPr/>
            <p:nvPr/>
          </p:nvSpPr>
          <p:spPr>
            <a:xfrm>
              <a:off x="43975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959725"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149890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3">
  <p:cSld name="SECTION_HEADER_3">
    <p:spTree>
      <p:nvGrpSpPr>
        <p:cNvPr id="1" name="Shape 132"/>
        <p:cNvGrpSpPr/>
        <p:nvPr/>
      </p:nvGrpSpPr>
      <p:grpSpPr>
        <a:xfrm>
          <a:off x="0" y="0"/>
          <a:ext cx="0" cy="0"/>
          <a:chOff x="0" y="0"/>
          <a:chExt cx="0" cy="0"/>
        </a:xfrm>
      </p:grpSpPr>
      <p:pic>
        <p:nvPicPr>
          <p:cNvPr id="133" name="Google Shape;133;p16"/>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134" name="Google Shape;134;p16"/>
          <p:cNvSpPr txBox="1">
            <a:spLocks noGrp="1"/>
          </p:cNvSpPr>
          <p:nvPr>
            <p:ph type="title"/>
          </p:nvPr>
        </p:nvSpPr>
        <p:spPr>
          <a:xfrm>
            <a:off x="3640250" y="2259100"/>
            <a:ext cx="4790400" cy="1512000"/>
          </a:xfrm>
          <a:prstGeom prst="rect">
            <a:avLst/>
          </a:prstGeom>
        </p:spPr>
        <p:txBody>
          <a:bodyPr spcFirstLastPara="1" wrap="square" lIns="91425" tIns="91425" rIns="91425" bIns="91425" anchor="ctr" anchorCtr="0">
            <a:noAutofit/>
          </a:bodyPr>
          <a:lstStyle>
            <a:lvl1pPr lvl="0" rtl="0">
              <a:spcBef>
                <a:spcPts val="0"/>
              </a:spcBef>
              <a:spcAft>
                <a:spcPts val="0"/>
              </a:spcAft>
              <a:buSzPts val="7000"/>
              <a:buNone/>
              <a:defRPr sz="50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35" name="Google Shape;135;p16"/>
          <p:cNvSpPr txBox="1">
            <a:spLocks noGrp="1"/>
          </p:cNvSpPr>
          <p:nvPr>
            <p:ph type="title" idx="2" hasCustomPrompt="1"/>
          </p:nvPr>
        </p:nvSpPr>
        <p:spPr>
          <a:xfrm>
            <a:off x="3640250" y="539500"/>
            <a:ext cx="2052600" cy="171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5000"/>
              <a:buNone/>
              <a:defRPr sz="10000">
                <a:solidFill>
                  <a:schemeClr val="dk1"/>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36" name="Google Shape;136;p16"/>
          <p:cNvSpPr txBox="1">
            <a:spLocks noGrp="1"/>
          </p:cNvSpPr>
          <p:nvPr>
            <p:ph type="subTitle" idx="1"/>
          </p:nvPr>
        </p:nvSpPr>
        <p:spPr>
          <a:xfrm>
            <a:off x="3640250" y="3970525"/>
            <a:ext cx="4790400" cy="399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grpSp>
        <p:nvGrpSpPr>
          <p:cNvPr id="137" name="Google Shape;137;p16"/>
          <p:cNvGrpSpPr/>
          <p:nvPr/>
        </p:nvGrpSpPr>
        <p:grpSpPr>
          <a:xfrm>
            <a:off x="7039975" y="315100"/>
            <a:ext cx="1660050" cy="554100"/>
            <a:chOff x="439750" y="360325"/>
            <a:chExt cx="1660050" cy="554100"/>
          </a:xfrm>
        </p:grpSpPr>
        <p:sp>
          <p:nvSpPr>
            <p:cNvPr id="138" name="Google Shape;138;p16"/>
            <p:cNvSpPr/>
            <p:nvPr/>
          </p:nvSpPr>
          <p:spPr>
            <a:xfrm>
              <a:off x="43975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6"/>
            <p:cNvSpPr/>
            <p:nvPr/>
          </p:nvSpPr>
          <p:spPr>
            <a:xfrm>
              <a:off x="959725"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6"/>
            <p:cNvSpPr/>
            <p:nvPr/>
          </p:nvSpPr>
          <p:spPr>
            <a:xfrm>
              <a:off x="149890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2">
  <p:cSld name="CUSTOM_23_1_2_2">
    <p:spTree>
      <p:nvGrpSpPr>
        <p:cNvPr id="1" name="Shape 141"/>
        <p:cNvGrpSpPr/>
        <p:nvPr/>
      </p:nvGrpSpPr>
      <p:grpSpPr>
        <a:xfrm>
          <a:off x="0" y="0"/>
          <a:ext cx="0" cy="0"/>
          <a:chOff x="0" y="0"/>
          <a:chExt cx="0" cy="0"/>
        </a:xfrm>
      </p:grpSpPr>
      <p:pic>
        <p:nvPicPr>
          <p:cNvPr id="142" name="Google Shape;142;p17"/>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143" name="Google Shape;143;p17"/>
          <p:cNvSpPr txBox="1">
            <a:spLocks noGrp="1"/>
          </p:cNvSpPr>
          <p:nvPr>
            <p:ph type="subTitle" idx="1"/>
          </p:nvPr>
        </p:nvSpPr>
        <p:spPr>
          <a:xfrm>
            <a:off x="4452575" y="1722125"/>
            <a:ext cx="25890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a:solidFill>
                  <a:schemeClr val="accent1"/>
                </a:solidFill>
                <a:latin typeface="Aldrich"/>
                <a:ea typeface="Aldrich"/>
                <a:cs typeface="Aldrich"/>
                <a:sym typeface="Aldrich"/>
              </a:defRPr>
            </a:lvl1pPr>
            <a:lvl2pPr lvl="1" rtl="0">
              <a:lnSpc>
                <a:spcPct val="100000"/>
              </a:lnSpc>
              <a:spcBef>
                <a:spcPts val="0"/>
              </a:spcBef>
              <a:spcAft>
                <a:spcPts val="0"/>
              </a:spcAft>
              <a:buNone/>
              <a:defRPr>
                <a:solidFill>
                  <a:schemeClr val="accent1"/>
                </a:solidFill>
                <a:latin typeface="Aldrich"/>
                <a:ea typeface="Aldrich"/>
                <a:cs typeface="Aldrich"/>
                <a:sym typeface="Aldrich"/>
              </a:defRPr>
            </a:lvl2pPr>
            <a:lvl3pPr lvl="2" rtl="0">
              <a:lnSpc>
                <a:spcPct val="100000"/>
              </a:lnSpc>
              <a:spcBef>
                <a:spcPts val="0"/>
              </a:spcBef>
              <a:spcAft>
                <a:spcPts val="0"/>
              </a:spcAft>
              <a:buNone/>
              <a:defRPr>
                <a:solidFill>
                  <a:schemeClr val="accent1"/>
                </a:solidFill>
                <a:latin typeface="Aldrich"/>
                <a:ea typeface="Aldrich"/>
                <a:cs typeface="Aldrich"/>
                <a:sym typeface="Aldrich"/>
              </a:defRPr>
            </a:lvl3pPr>
            <a:lvl4pPr lvl="3" rtl="0">
              <a:lnSpc>
                <a:spcPct val="100000"/>
              </a:lnSpc>
              <a:spcBef>
                <a:spcPts val="0"/>
              </a:spcBef>
              <a:spcAft>
                <a:spcPts val="0"/>
              </a:spcAft>
              <a:buNone/>
              <a:defRPr>
                <a:solidFill>
                  <a:schemeClr val="accent1"/>
                </a:solidFill>
                <a:latin typeface="Aldrich"/>
                <a:ea typeface="Aldrich"/>
                <a:cs typeface="Aldrich"/>
                <a:sym typeface="Aldrich"/>
              </a:defRPr>
            </a:lvl4pPr>
            <a:lvl5pPr lvl="4" rtl="0">
              <a:lnSpc>
                <a:spcPct val="100000"/>
              </a:lnSpc>
              <a:spcBef>
                <a:spcPts val="0"/>
              </a:spcBef>
              <a:spcAft>
                <a:spcPts val="0"/>
              </a:spcAft>
              <a:buNone/>
              <a:defRPr>
                <a:solidFill>
                  <a:schemeClr val="accent1"/>
                </a:solidFill>
                <a:latin typeface="Aldrich"/>
                <a:ea typeface="Aldrich"/>
                <a:cs typeface="Aldrich"/>
                <a:sym typeface="Aldrich"/>
              </a:defRPr>
            </a:lvl5pPr>
            <a:lvl6pPr lvl="5" rtl="0">
              <a:lnSpc>
                <a:spcPct val="100000"/>
              </a:lnSpc>
              <a:spcBef>
                <a:spcPts val="0"/>
              </a:spcBef>
              <a:spcAft>
                <a:spcPts val="0"/>
              </a:spcAft>
              <a:buNone/>
              <a:defRPr>
                <a:solidFill>
                  <a:schemeClr val="accent1"/>
                </a:solidFill>
                <a:latin typeface="Aldrich"/>
                <a:ea typeface="Aldrich"/>
                <a:cs typeface="Aldrich"/>
                <a:sym typeface="Aldrich"/>
              </a:defRPr>
            </a:lvl6pPr>
            <a:lvl7pPr lvl="6" rtl="0">
              <a:lnSpc>
                <a:spcPct val="100000"/>
              </a:lnSpc>
              <a:spcBef>
                <a:spcPts val="0"/>
              </a:spcBef>
              <a:spcAft>
                <a:spcPts val="0"/>
              </a:spcAft>
              <a:buNone/>
              <a:defRPr>
                <a:solidFill>
                  <a:schemeClr val="accent1"/>
                </a:solidFill>
                <a:latin typeface="Aldrich"/>
                <a:ea typeface="Aldrich"/>
                <a:cs typeface="Aldrich"/>
                <a:sym typeface="Aldrich"/>
              </a:defRPr>
            </a:lvl7pPr>
            <a:lvl8pPr lvl="7" rtl="0">
              <a:lnSpc>
                <a:spcPct val="100000"/>
              </a:lnSpc>
              <a:spcBef>
                <a:spcPts val="0"/>
              </a:spcBef>
              <a:spcAft>
                <a:spcPts val="0"/>
              </a:spcAft>
              <a:buNone/>
              <a:defRPr>
                <a:solidFill>
                  <a:schemeClr val="accent1"/>
                </a:solidFill>
                <a:latin typeface="Aldrich"/>
                <a:ea typeface="Aldrich"/>
                <a:cs typeface="Aldrich"/>
                <a:sym typeface="Aldrich"/>
              </a:defRPr>
            </a:lvl8pPr>
            <a:lvl9pPr lvl="8" rtl="0">
              <a:lnSpc>
                <a:spcPct val="100000"/>
              </a:lnSpc>
              <a:spcBef>
                <a:spcPts val="0"/>
              </a:spcBef>
              <a:spcAft>
                <a:spcPts val="0"/>
              </a:spcAft>
              <a:buNone/>
              <a:defRPr>
                <a:solidFill>
                  <a:schemeClr val="accent1"/>
                </a:solidFill>
                <a:latin typeface="Aldrich"/>
                <a:ea typeface="Aldrich"/>
                <a:cs typeface="Aldrich"/>
                <a:sym typeface="Aldrich"/>
              </a:defRPr>
            </a:lvl9pPr>
          </a:lstStyle>
          <a:p>
            <a:endParaRPr/>
          </a:p>
        </p:txBody>
      </p:sp>
      <p:sp>
        <p:nvSpPr>
          <p:cNvPr id="144" name="Google Shape;144;p17"/>
          <p:cNvSpPr txBox="1">
            <a:spLocks noGrp="1"/>
          </p:cNvSpPr>
          <p:nvPr>
            <p:ph type="subTitle" idx="2"/>
          </p:nvPr>
        </p:nvSpPr>
        <p:spPr>
          <a:xfrm>
            <a:off x="4452576" y="2028038"/>
            <a:ext cx="25890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45" name="Google Shape;145;p17"/>
          <p:cNvSpPr txBox="1">
            <a:spLocks noGrp="1"/>
          </p:cNvSpPr>
          <p:nvPr>
            <p:ph type="subTitle" idx="3"/>
          </p:nvPr>
        </p:nvSpPr>
        <p:spPr>
          <a:xfrm>
            <a:off x="4452575" y="3248947"/>
            <a:ext cx="25890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a:solidFill>
                  <a:schemeClr val="accent1"/>
                </a:solidFill>
                <a:latin typeface="Aldrich"/>
                <a:ea typeface="Aldrich"/>
                <a:cs typeface="Aldrich"/>
                <a:sym typeface="Aldrich"/>
              </a:defRPr>
            </a:lvl1pPr>
            <a:lvl2pPr lvl="1" rtl="0">
              <a:lnSpc>
                <a:spcPct val="100000"/>
              </a:lnSpc>
              <a:spcBef>
                <a:spcPts val="0"/>
              </a:spcBef>
              <a:spcAft>
                <a:spcPts val="0"/>
              </a:spcAft>
              <a:buNone/>
              <a:defRPr>
                <a:solidFill>
                  <a:schemeClr val="accent1"/>
                </a:solidFill>
                <a:latin typeface="Aldrich"/>
                <a:ea typeface="Aldrich"/>
                <a:cs typeface="Aldrich"/>
                <a:sym typeface="Aldrich"/>
              </a:defRPr>
            </a:lvl2pPr>
            <a:lvl3pPr lvl="2" rtl="0">
              <a:lnSpc>
                <a:spcPct val="100000"/>
              </a:lnSpc>
              <a:spcBef>
                <a:spcPts val="0"/>
              </a:spcBef>
              <a:spcAft>
                <a:spcPts val="0"/>
              </a:spcAft>
              <a:buNone/>
              <a:defRPr>
                <a:solidFill>
                  <a:schemeClr val="accent1"/>
                </a:solidFill>
                <a:latin typeface="Aldrich"/>
                <a:ea typeface="Aldrich"/>
                <a:cs typeface="Aldrich"/>
                <a:sym typeface="Aldrich"/>
              </a:defRPr>
            </a:lvl3pPr>
            <a:lvl4pPr lvl="3" rtl="0">
              <a:lnSpc>
                <a:spcPct val="100000"/>
              </a:lnSpc>
              <a:spcBef>
                <a:spcPts val="0"/>
              </a:spcBef>
              <a:spcAft>
                <a:spcPts val="0"/>
              </a:spcAft>
              <a:buNone/>
              <a:defRPr>
                <a:solidFill>
                  <a:schemeClr val="accent1"/>
                </a:solidFill>
                <a:latin typeface="Aldrich"/>
                <a:ea typeface="Aldrich"/>
                <a:cs typeface="Aldrich"/>
                <a:sym typeface="Aldrich"/>
              </a:defRPr>
            </a:lvl4pPr>
            <a:lvl5pPr lvl="4" rtl="0">
              <a:lnSpc>
                <a:spcPct val="100000"/>
              </a:lnSpc>
              <a:spcBef>
                <a:spcPts val="0"/>
              </a:spcBef>
              <a:spcAft>
                <a:spcPts val="0"/>
              </a:spcAft>
              <a:buNone/>
              <a:defRPr>
                <a:solidFill>
                  <a:schemeClr val="accent1"/>
                </a:solidFill>
                <a:latin typeface="Aldrich"/>
                <a:ea typeface="Aldrich"/>
                <a:cs typeface="Aldrich"/>
                <a:sym typeface="Aldrich"/>
              </a:defRPr>
            </a:lvl5pPr>
            <a:lvl6pPr lvl="5" rtl="0">
              <a:lnSpc>
                <a:spcPct val="100000"/>
              </a:lnSpc>
              <a:spcBef>
                <a:spcPts val="0"/>
              </a:spcBef>
              <a:spcAft>
                <a:spcPts val="0"/>
              </a:spcAft>
              <a:buNone/>
              <a:defRPr>
                <a:solidFill>
                  <a:schemeClr val="accent1"/>
                </a:solidFill>
                <a:latin typeface="Aldrich"/>
                <a:ea typeface="Aldrich"/>
                <a:cs typeface="Aldrich"/>
                <a:sym typeface="Aldrich"/>
              </a:defRPr>
            </a:lvl6pPr>
            <a:lvl7pPr lvl="6" rtl="0">
              <a:lnSpc>
                <a:spcPct val="100000"/>
              </a:lnSpc>
              <a:spcBef>
                <a:spcPts val="0"/>
              </a:spcBef>
              <a:spcAft>
                <a:spcPts val="0"/>
              </a:spcAft>
              <a:buNone/>
              <a:defRPr>
                <a:solidFill>
                  <a:schemeClr val="accent1"/>
                </a:solidFill>
                <a:latin typeface="Aldrich"/>
                <a:ea typeface="Aldrich"/>
                <a:cs typeface="Aldrich"/>
                <a:sym typeface="Aldrich"/>
              </a:defRPr>
            </a:lvl7pPr>
            <a:lvl8pPr lvl="7" rtl="0">
              <a:lnSpc>
                <a:spcPct val="100000"/>
              </a:lnSpc>
              <a:spcBef>
                <a:spcPts val="0"/>
              </a:spcBef>
              <a:spcAft>
                <a:spcPts val="0"/>
              </a:spcAft>
              <a:buNone/>
              <a:defRPr>
                <a:solidFill>
                  <a:schemeClr val="accent1"/>
                </a:solidFill>
                <a:latin typeface="Aldrich"/>
                <a:ea typeface="Aldrich"/>
                <a:cs typeface="Aldrich"/>
                <a:sym typeface="Aldrich"/>
              </a:defRPr>
            </a:lvl8pPr>
            <a:lvl9pPr lvl="8" rtl="0">
              <a:lnSpc>
                <a:spcPct val="100000"/>
              </a:lnSpc>
              <a:spcBef>
                <a:spcPts val="0"/>
              </a:spcBef>
              <a:spcAft>
                <a:spcPts val="0"/>
              </a:spcAft>
              <a:buNone/>
              <a:defRPr>
                <a:solidFill>
                  <a:schemeClr val="accent1"/>
                </a:solidFill>
                <a:latin typeface="Aldrich"/>
                <a:ea typeface="Aldrich"/>
                <a:cs typeface="Aldrich"/>
                <a:sym typeface="Aldrich"/>
              </a:defRPr>
            </a:lvl9pPr>
          </a:lstStyle>
          <a:p>
            <a:endParaRPr/>
          </a:p>
        </p:txBody>
      </p:sp>
      <p:sp>
        <p:nvSpPr>
          <p:cNvPr id="146" name="Google Shape;146;p17"/>
          <p:cNvSpPr txBox="1">
            <a:spLocks noGrp="1"/>
          </p:cNvSpPr>
          <p:nvPr>
            <p:ph type="subTitle" idx="4"/>
          </p:nvPr>
        </p:nvSpPr>
        <p:spPr>
          <a:xfrm>
            <a:off x="4452576" y="3554900"/>
            <a:ext cx="25890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47" name="Google Shape;147;p17"/>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Font typeface="Abhaya Libre"/>
              <a:buNon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sp>
        <p:nvSpPr>
          <p:cNvPr id="148" name="Google Shape;148;p17"/>
          <p:cNvSpPr>
            <a:spLocks noGrp="1"/>
          </p:cNvSpPr>
          <p:nvPr>
            <p:ph type="pic" idx="5"/>
          </p:nvPr>
        </p:nvSpPr>
        <p:spPr>
          <a:xfrm>
            <a:off x="667025" y="1436800"/>
            <a:ext cx="3371700" cy="2910300"/>
          </a:xfrm>
          <a:prstGeom prst="hexagon">
            <a:avLst>
              <a:gd name="adj" fmla="val 25000"/>
              <a:gd name="vf" fmla="val 115470"/>
            </a:avLst>
          </a:prstGeom>
          <a:noFill/>
          <a:ln>
            <a:noFill/>
          </a:ln>
        </p:spPr>
      </p:sp>
      <p:grpSp>
        <p:nvGrpSpPr>
          <p:cNvPr id="149" name="Google Shape;149;p17"/>
          <p:cNvGrpSpPr/>
          <p:nvPr/>
        </p:nvGrpSpPr>
        <p:grpSpPr>
          <a:xfrm>
            <a:off x="6770725" y="4313850"/>
            <a:ext cx="1660050" cy="554100"/>
            <a:chOff x="439750" y="360325"/>
            <a:chExt cx="1660050" cy="554100"/>
          </a:xfrm>
        </p:grpSpPr>
        <p:sp>
          <p:nvSpPr>
            <p:cNvPr id="150" name="Google Shape;150;p17"/>
            <p:cNvSpPr/>
            <p:nvPr/>
          </p:nvSpPr>
          <p:spPr>
            <a:xfrm>
              <a:off x="43975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7"/>
            <p:cNvSpPr/>
            <p:nvPr/>
          </p:nvSpPr>
          <p:spPr>
            <a:xfrm>
              <a:off x="959725"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7"/>
            <p:cNvSpPr/>
            <p:nvPr/>
          </p:nvSpPr>
          <p:spPr>
            <a:xfrm>
              <a:off x="149890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3" name="Google Shape;153;p17"/>
          <p:cNvPicPr preferRelativeResize="0"/>
          <p:nvPr/>
        </p:nvPicPr>
        <p:blipFill>
          <a:blip r:embed="rId3">
            <a:alphaModFix/>
          </a:blip>
          <a:stretch>
            <a:fillRect/>
          </a:stretch>
        </p:blipFill>
        <p:spPr>
          <a:xfrm rot="-6993853">
            <a:off x="-1840147" y="2687331"/>
            <a:ext cx="4400435" cy="2595569"/>
          </a:xfrm>
          <a:prstGeom prst="rect">
            <a:avLst/>
          </a:prstGeom>
          <a:noFill/>
          <a:ln>
            <a:noFill/>
          </a:ln>
        </p:spPr>
      </p:pic>
      <p:pic>
        <p:nvPicPr>
          <p:cNvPr id="154" name="Google Shape;154;p17"/>
          <p:cNvPicPr preferRelativeResize="0"/>
          <p:nvPr/>
        </p:nvPicPr>
        <p:blipFill>
          <a:blip r:embed="rId4">
            <a:alphaModFix/>
          </a:blip>
          <a:stretch>
            <a:fillRect/>
          </a:stretch>
        </p:blipFill>
        <p:spPr>
          <a:xfrm rot="-5859313" flipH="1">
            <a:off x="-673483" y="-449577"/>
            <a:ext cx="1651165" cy="167455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4">
  <p:cSld name="TITLE_AND_BODY_1_1">
    <p:spTree>
      <p:nvGrpSpPr>
        <p:cNvPr id="1" name="Shape 155"/>
        <p:cNvGrpSpPr/>
        <p:nvPr/>
      </p:nvGrpSpPr>
      <p:grpSpPr>
        <a:xfrm>
          <a:off x="0" y="0"/>
          <a:ext cx="0" cy="0"/>
          <a:chOff x="0" y="0"/>
          <a:chExt cx="0" cy="0"/>
        </a:xfrm>
      </p:grpSpPr>
      <p:pic>
        <p:nvPicPr>
          <p:cNvPr id="156" name="Google Shape;156;p18"/>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157" name="Google Shape;157;p18"/>
          <p:cNvSpPr txBox="1">
            <a:spLocks noGrp="1"/>
          </p:cNvSpPr>
          <p:nvPr>
            <p:ph type="title"/>
          </p:nvPr>
        </p:nvSpPr>
        <p:spPr>
          <a:xfrm>
            <a:off x="1738700" y="1412551"/>
            <a:ext cx="5632500" cy="162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0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8" name="Google Shape;158;p18"/>
          <p:cNvSpPr txBox="1">
            <a:spLocks noGrp="1"/>
          </p:cNvSpPr>
          <p:nvPr>
            <p:ph type="body" idx="1"/>
          </p:nvPr>
        </p:nvSpPr>
        <p:spPr>
          <a:xfrm>
            <a:off x="1755738" y="3022438"/>
            <a:ext cx="5632500" cy="7134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Font typeface="Montserrat"/>
              <a:buChar char="●"/>
              <a:defRPr sz="1600"/>
            </a:lvl1pPr>
            <a:lvl2pPr marL="914400" lvl="1" indent="-317500" rtl="0">
              <a:spcBef>
                <a:spcPts val="0"/>
              </a:spcBef>
              <a:spcAft>
                <a:spcPts val="0"/>
              </a:spcAft>
              <a:buSzPts val="1400"/>
              <a:buFont typeface="Montserrat"/>
              <a:buChar char="○"/>
              <a:defRPr>
                <a:latin typeface="Montserrat"/>
                <a:ea typeface="Montserrat"/>
                <a:cs typeface="Montserrat"/>
                <a:sym typeface="Montserrat"/>
              </a:defRPr>
            </a:lvl2pPr>
            <a:lvl3pPr marL="1371600" lvl="2" indent="-317500" rtl="0">
              <a:spcBef>
                <a:spcPts val="0"/>
              </a:spcBef>
              <a:spcAft>
                <a:spcPts val="0"/>
              </a:spcAft>
              <a:buSzPts val="1400"/>
              <a:buFont typeface="Montserrat"/>
              <a:buChar char="■"/>
              <a:defRPr>
                <a:latin typeface="Montserrat"/>
                <a:ea typeface="Montserrat"/>
                <a:cs typeface="Montserrat"/>
                <a:sym typeface="Montserrat"/>
              </a:defRPr>
            </a:lvl3pPr>
            <a:lvl4pPr marL="1828800" lvl="3" indent="-317500" rtl="0">
              <a:spcBef>
                <a:spcPts val="0"/>
              </a:spcBef>
              <a:spcAft>
                <a:spcPts val="0"/>
              </a:spcAft>
              <a:buSzPts val="1400"/>
              <a:buFont typeface="Montserrat"/>
              <a:buChar char="●"/>
              <a:defRPr>
                <a:latin typeface="Montserrat"/>
                <a:ea typeface="Montserrat"/>
                <a:cs typeface="Montserrat"/>
                <a:sym typeface="Montserrat"/>
              </a:defRPr>
            </a:lvl4pPr>
            <a:lvl5pPr marL="2286000" lvl="4" indent="-317500" rtl="0">
              <a:spcBef>
                <a:spcPts val="0"/>
              </a:spcBef>
              <a:spcAft>
                <a:spcPts val="0"/>
              </a:spcAft>
              <a:buSzPts val="1400"/>
              <a:buFont typeface="Montserrat"/>
              <a:buChar char="○"/>
              <a:defRPr>
                <a:latin typeface="Montserrat"/>
                <a:ea typeface="Montserrat"/>
                <a:cs typeface="Montserrat"/>
                <a:sym typeface="Montserrat"/>
              </a:defRPr>
            </a:lvl5pPr>
            <a:lvl6pPr marL="2743200" lvl="5" indent="-317500" rtl="0">
              <a:spcBef>
                <a:spcPts val="0"/>
              </a:spcBef>
              <a:spcAft>
                <a:spcPts val="0"/>
              </a:spcAft>
              <a:buSzPts val="1400"/>
              <a:buFont typeface="Montserrat"/>
              <a:buChar char="■"/>
              <a:defRPr>
                <a:latin typeface="Montserrat"/>
                <a:ea typeface="Montserrat"/>
                <a:cs typeface="Montserrat"/>
                <a:sym typeface="Montserrat"/>
              </a:defRPr>
            </a:lvl6pPr>
            <a:lvl7pPr marL="3200400" lvl="6" indent="-317500" rtl="0">
              <a:spcBef>
                <a:spcPts val="0"/>
              </a:spcBef>
              <a:spcAft>
                <a:spcPts val="0"/>
              </a:spcAft>
              <a:buSzPts val="1400"/>
              <a:buFont typeface="Montserrat"/>
              <a:buChar char="●"/>
              <a:defRPr>
                <a:latin typeface="Montserrat"/>
                <a:ea typeface="Montserrat"/>
                <a:cs typeface="Montserrat"/>
                <a:sym typeface="Montserrat"/>
              </a:defRPr>
            </a:lvl7pPr>
            <a:lvl8pPr marL="3657600" lvl="7" indent="-317500" rtl="0">
              <a:spcBef>
                <a:spcPts val="0"/>
              </a:spcBef>
              <a:spcAft>
                <a:spcPts val="0"/>
              </a:spcAft>
              <a:buSzPts val="1400"/>
              <a:buFont typeface="Montserrat"/>
              <a:buChar char="○"/>
              <a:defRPr>
                <a:latin typeface="Montserrat"/>
                <a:ea typeface="Montserrat"/>
                <a:cs typeface="Montserrat"/>
                <a:sym typeface="Montserrat"/>
              </a:defRPr>
            </a:lvl8pPr>
            <a:lvl9pPr marL="4114800" lvl="8" indent="-317500" rtl="0">
              <a:spcBef>
                <a:spcPts val="0"/>
              </a:spcBef>
              <a:spcAft>
                <a:spcPts val="0"/>
              </a:spcAft>
              <a:buSzPts val="1400"/>
              <a:buFont typeface="Montserrat"/>
              <a:buChar char="■"/>
              <a:defRPr>
                <a:latin typeface="Montserrat"/>
                <a:ea typeface="Montserrat"/>
                <a:cs typeface="Montserrat"/>
                <a:sym typeface="Montserrat"/>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10">
    <p:spTree>
      <p:nvGrpSpPr>
        <p:cNvPr id="1" name="Shape 159"/>
        <p:cNvGrpSpPr/>
        <p:nvPr/>
      </p:nvGrpSpPr>
      <p:grpSpPr>
        <a:xfrm>
          <a:off x="0" y="0"/>
          <a:ext cx="0" cy="0"/>
          <a:chOff x="0" y="0"/>
          <a:chExt cx="0" cy="0"/>
        </a:xfrm>
      </p:grpSpPr>
      <p:pic>
        <p:nvPicPr>
          <p:cNvPr id="160" name="Google Shape;160;p19"/>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161" name="Google Shape;161;p19"/>
          <p:cNvSpPr>
            <a:spLocks noGrp="1"/>
          </p:cNvSpPr>
          <p:nvPr>
            <p:ph type="pic" idx="2"/>
          </p:nvPr>
        </p:nvSpPr>
        <p:spPr>
          <a:xfrm>
            <a:off x="5178413" y="1351250"/>
            <a:ext cx="1386900" cy="2545800"/>
          </a:xfrm>
          <a:prstGeom prst="rect">
            <a:avLst/>
          </a:prstGeom>
          <a:noFill/>
          <a:ln>
            <a:noFill/>
          </a:ln>
        </p:spPr>
      </p:sp>
      <p:sp>
        <p:nvSpPr>
          <p:cNvPr id="162" name="Google Shape;162;p19"/>
          <p:cNvSpPr txBox="1">
            <a:spLocks noGrp="1"/>
          </p:cNvSpPr>
          <p:nvPr>
            <p:ph type="subTitle" idx="1"/>
          </p:nvPr>
        </p:nvSpPr>
        <p:spPr>
          <a:xfrm>
            <a:off x="1767325" y="2221504"/>
            <a:ext cx="2958900" cy="107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spcBef>
                <a:spcPts val="0"/>
              </a:spcBef>
              <a:spcAft>
                <a:spcPts val="0"/>
              </a:spcAft>
              <a:buNone/>
              <a:defRPr sz="1400"/>
            </a:lvl2pPr>
            <a:lvl3pPr lvl="2" algn="r" rtl="0">
              <a:spcBef>
                <a:spcPts val="0"/>
              </a:spcBef>
              <a:spcAft>
                <a:spcPts val="0"/>
              </a:spcAft>
              <a:buNone/>
              <a:defRPr sz="1400"/>
            </a:lvl3pPr>
            <a:lvl4pPr lvl="3" algn="r" rtl="0">
              <a:spcBef>
                <a:spcPts val="0"/>
              </a:spcBef>
              <a:spcAft>
                <a:spcPts val="0"/>
              </a:spcAft>
              <a:buNone/>
              <a:defRPr sz="1400"/>
            </a:lvl4pPr>
            <a:lvl5pPr lvl="4" algn="r" rtl="0">
              <a:spcBef>
                <a:spcPts val="0"/>
              </a:spcBef>
              <a:spcAft>
                <a:spcPts val="0"/>
              </a:spcAft>
              <a:buNone/>
              <a:defRPr sz="1400"/>
            </a:lvl5pPr>
            <a:lvl6pPr lvl="5" algn="r" rtl="0">
              <a:spcBef>
                <a:spcPts val="0"/>
              </a:spcBef>
              <a:spcAft>
                <a:spcPts val="0"/>
              </a:spcAft>
              <a:buNone/>
              <a:defRPr sz="1400"/>
            </a:lvl6pPr>
            <a:lvl7pPr lvl="6" algn="r" rtl="0">
              <a:spcBef>
                <a:spcPts val="0"/>
              </a:spcBef>
              <a:spcAft>
                <a:spcPts val="0"/>
              </a:spcAft>
              <a:buNone/>
              <a:defRPr sz="1400"/>
            </a:lvl7pPr>
            <a:lvl8pPr lvl="7" algn="r" rtl="0">
              <a:spcBef>
                <a:spcPts val="0"/>
              </a:spcBef>
              <a:spcAft>
                <a:spcPts val="0"/>
              </a:spcAft>
              <a:buNone/>
              <a:defRPr sz="1400"/>
            </a:lvl8pPr>
            <a:lvl9pPr lvl="8" algn="r" rtl="0">
              <a:spcBef>
                <a:spcPts val="0"/>
              </a:spcBef>
              <a:spcAft>
                <a:spcPts val="0"/>
              </a:spcAft>
              <a:buNone/>
              <a:defRPr sz="1400"/>
            </a:lvl9pPr>
          </a:lstStyle>
          <a:p>
            <a:endParaRPr/>
          </a:p>
        </p:txBody>
      </p:sp>
      <p:sp>
        <p:nvSpPr>
          <p:cNvPr id="163" name="Google Shape;163;p19"/>
          <p:cNvSpPr txBox="1">
            <a:spLocks noGrp="1"/>
          </p:cNvSpPr>
          <p:nvPr>
            <p:ph type="title"/>
          </p:nvPr>
        </p:nvSpPr>
        <p:spPr>
          <a:xfrm>
            <a:off x="1767336" y="1559761"/>
            <a:ext cx="2958900" cy="595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solidFill>
                  <a:schemeClr val="accent3"/>
                </a:solidFill>
              </a:defRPr>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a:endParaRPr/>
          </a:p>
        </p:txBody>
      </p:sp>
      <p:pic>
        <p:nvPicPr>
          <p:cNvPr id="164" name="Google Shape;164;p19"/>
          <p:cNvPicPr preferRelativeResize="0"/>
          <p:nvPr/>
        </p:nvPicPr>
        <p:blipFill>
          <a:blip r:embed="rId3">
            <a:alphaModFix/>
          </a:blip>
          <a:stretch>
            <a:fillRect/>
          </a:stretch>
        </p:blipFill>
        <p:spPr>
          <a:xfrm rot="5400000" flipH="1">
            <a:off x="6672125" y="1273964"/>
            <a:ext cx="4400440" cy="2595572"/>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10_1">
    <p:spTree>
      <p:nvGrpSpPr>
        <p:cNvPr id="1" name="Shape 165"/>
        <p:cNvGrpSpPr/>
        <p:nvPr/>
      </p:nvGrpSpPr>
      <p:grpSpPr>
        <a:xfrm>
          <a:off x="0" y="0"/>
          <a:ext cx="0" cy="0"/>
          <a:chOff x="0" y="0"/>
          <a:chExt cx="0" cy="0"/>
        </a:xfrm>
      </p:grpSpPr>
      <p:pic>
        <p:nvPicPr>
          <p:cNvPr id="166" name="Google Shape;166;p20"/>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167" name="Google Shape;167;p20"/>
          <p:cNvSpPr>
            <a:spLocks noGrp="1"/>
          </p:cNvSpPr>
          <p:nvPr>
            <p:ph type="pic" idx="2"/>
          </p:nvPr>
        </p:nvSpPr>
        <p:spPr>
          <a:xfrm>
            <a:off x="1810600" y="1201125"/>
            <a:ext cx="2347800" cy="2802000"/>
          </a:xfrm>
          <a:prstGeom prst="rect">
            <a:avLst/>
          </a:prstGeom>
          <a:noFill/>
          <a:ln>
            <a:noFill/>
          </a:ln>
        </p:spPr>
      </p:sp>
      <p:sp>
        <p:nvSpPr>
          <p:cNvPr id="168" name="Google Shape;168;p20"/>
          <p:cNvSpPr txBox="1">
            <a:spLocks noGrp="1"/>
          </p:cNvSpPr>
          <p:nvPr>
            <p:ph type="subTitle" idx="1"/>
          </p:nvPr>
        </p:nvSpPr>
        <p:spPr>
          <a:xfrm>
            <a:off x="4693625" y="2221500"/>
            <a:ext cx="2958900" cy="110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9" name="Google Shape;169;p20"/>
          <p:cNvSpPr txBox="1">
            <a:spLocks noGrp="1"/>
          </p:cNvSpPr>
          <p:nvPr>
            <p:ph type="title"/>
          </p:nvPr>
        </p:nvSpPr>
        <p:spPr>
          <a:xfrm>
            <a:off x="4693636" y="1559761"/>
            <a:ext cx="2958900" cy="595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solidFill>
                  <a:schemeClr val="accent3"/>
                </a:solidFill>
              </a:defRPr>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a:endParaRPr/>
          </a:p>
        </p:txBody>
      </p:sp>
      <p:grpSp>
        <p:nvGrpSpPr>
          <p:cNvPr id="170" name="Google Shape;170;p20"/>
          <p:cNvGrpSpPr/>
          <p:nvPr/>
        </p:nvGrpSpPr>
        <p:grpSpPr>
          <a:xfrm rot="5400000">
            <a:off x="-116800" y="2294700"/>
            <a:ext cx="1660050" cy="554100"/>
            <a:chOff x="439750" y="360325"/>
            <a:chExt cx="1660050" cy="554100"/>
          </a:xfrm>
        </p:grpSpPr>
        <p:sp>
          <p:nvSpPr>
            <p:cNvPr id="171" name="Google Shape;171;p20"/>
            <p:cNvSpPr/>
            <p:nvPr/>
          </p:nvSpPr>
          <p:spPr>
            <a:xfrm>
              <a:off x="43975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0"/>
            <p:cNvSpPr/>
            <p:nvPr/>
          </p:nvSpPr>
          <p:spPr>
            <a:xfrm>
              <a:off x="959725"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0"/>
            <p:cNvSpPr/>
            <p:nvPr/>
          </p:nvSpPr>
          <p:spPr>
            <a:xfrm>
              <a:off x="149890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3">
  <p:cSld name="CUSTOM_10_2">
    <p:spTree>
      <p:nvGrpSpPr>
        <p:cNvPr id="1" name="Shape 174"/>
        <p:cNvGrpSpPr/>
        <p:nvPr/>
      </p:nvGrpSpPr>
      <p:grpSpPr>
        <a:xfrm>
          <a:off x="0" y="0"/>
          <a:ext cx="0" cy="0"/>
          <a:chOff x="0" y="0"/>
          <a:chExt cx="0" cy="0"/>
        </a:xfrm>
      </p:grpSpPr>
      <p:pic>
        <p:nvPicPr>
          <p:cNvPr id="175" name="Google Shape;175;p21"/>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176" name="Google Shape;176;p21"/>
          <p:cNvSpPr>
            <a:spLocks noGrp="1"/>
          </p:cNvSpPr>
          <p:nvPr>
            <p:ph type="pic" idx="2"/>
          </p:nvPr>
        </p:nvSpPr>
        <p:spPr>
          <a:xfrm>
            <a:off x="5351775" y="1550550"/>
            <a:ext cx="2367900" cy="1348800"/>
          </a:xfrm>
          <a:prstGeom prst="rect">
            <a:avLst/>
          </a:prstGeom>
          <a:noFill/>
          <a:ln>
            <a:noFill/>
          </a:ln>
        </p:spPr>
      </p:sp>
      <p:sp>
        <p:nvSpPr>
          <p:cNvPr id="177" name="Google Shape;177;p21"/>
          <p:cNvSpPr txBox="1">
            <a:spLocks noGrp="1"/>
          </p:cNvSpPr>
          <p:nvPr>
            <p:ph type="subTitle" idx="1"/>
          </p:nvPr>
        </p:nvSpPr>
        <p:spPr>
          <a:xfrm>
            <a:off x="1738650" y="2267575"/>
            <a:ext cx="2987400" cy="1210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spcBef>
                <a:spcPts val="0"/>
              </a:spcBef>
              <a:spcAft>
                <a:spcPts val="0"/>
              </a:spcAft>
              <a:buNone/>
              <a:defRPr sz="1400"/>
            </a:lvl2pPr>
            <a:lvl3pPr lvl="2" algn="r" rtl="0">
              <a:spcBef>
                <a:spcPts val="0"/>
              </a:spcBef>
              <a:spcAft>
                <a:spcPts val="0"/>
              </a:spcAft>
              <a:buNone/>
              <a:defRPr sz="1400"/>
            </a:lvl3pPr>
            <a:lvl4pPr lvl="3" algn="r" rtl="0">
              <a:spcBef>
                <a:spcPts val="0"/>
              </a:spcBef>
              <a:spcAft>
                <a:spcPts val="0"/>
              </a:spcAft>
              <a:buNone/>
              <a:defRPr sz="1400"/>
            </a:lvl4pPr>
            <a:lvl5pPr lvl="4" algn="r" rtl="0">
              <a:spcBef>
                <a:spcPts val="0"/>
              </a:spcBef>
              <a:spcAft>
                <a:spcPts val="0"/>
              </a:spcAft>
              <a:buNone/>
              <a:defRPr sz="1400"/>
            </a:lvl5pPr>
            <a:lvl6pPr lvl="5" algn="r" rtl="0">
              <a:spcBef>
                <a:spcPts val="0"/>
              </a:spcBef>
              <a:spcAft>
                <a:spcPts val="0"/>
              </a:spcAft>
              <a:buNone/>
              <a:defRPr sz="1400"/>
            </a:lvl6pPr>
            <a:lvl7pPr lvl="6" algn="r" rtl="0">
              <a:spcBef>
                <a:spcPts val="0"/>
              </a:spcBef>
              <a:spcAft>
                <a:spcPts val="0"/>
              </a:spcAft>
              <a:buNone/>
              <a:defRPr sz="1400"/>
            </a:lvl7pPr>
            <a:lvl8pPr lvl="7" algn="r" rtl="0">
              <a:spcBef>
                <a:spcPts val="0"/>
              </a:spcBef>
              <a:spcAft>
                <a:spcPts val="0"/>
              </a:spcAft>
              <a:buNone/>
              <a:defRPr sz="1400"/>
            </a:lvl8pPr>
            <a:lvl9pPr lvl="8" algn="r" rtl="0">
              <a:spcBef>
                <a:spcPts val="0"/>
              </a:spcBef>
              <a:spcAft>
                <a:spcPts val="0"/>
              </a:spcAft>
              <a:buNone/>
              <a:defRPr sz="1400"/>
            </a:lvl9pPr>
          </a:lstStyle>
          <a:p>
            <a:endParaRPr/>
          </a:p>
        </p:txBody>
      </p:sp>
      <p:sp>
        <p:nvSpPr>
          <p:cNvPr id="178" name="Google Shape;178;p21"/>
          <p:cNvSpPr txBox="1">
            <a:spLocks noGrp="1"/>
          </p:cNvSpPr>
          <p:nvPr>
            <p:ph type="title"/>
          </p:nvPr>
        </p:nvSpPr>
        <p:spPr>
          <a:xfrm>
            <a:off x="1738650" y="1559750"/>
            <a:ext cx="2987400" cy="595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800"/>
              <a:buNone/>
              <a:defRPr>
                <a:solidFill>
                  <a:schemeClr val="dk1"/>
                </a:solidFill>
              </a:defRPr>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a:endParaRPr/>
          </a:p>
        </p:txBody>
      </p:sp>
      <p:grpSp>
        <p:nvGrpSpPr>
          <p:cNvPr id="179" name="Google Shape;179;p21"/>
          <p:cNvGrpSpPr/>
          <p:nvPr/>
        </p:nvGrpSpPr>
        <p:grpSpPr>
          <a:xfrm>
            <a:off x="7024275" y="262450"/>
            <a:ext cx="1660050" cy="554100"/>
            <a:chOff x="439750" y="360325"/>
            <a:chExt cx="1660050" cy="554100"/>
          </a:xfrm>
        </p:grpSpPr>
        <p:sp>
          <p:nvSpPr>
            <p:cNvPr id="180" name="Google Shape;180;p21"/>
            <p:cNvSpPr/>
            <p:nvPr/>
          </p:nvSpPr>
          <p:spPr>
            <a:xfrm>
              <a:off x="43975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1"/>
            <p:cNvSpPr/>
            <p:nvPr/>
          </p:nvSpPr>
          <p:spPr>
            <a:xfrm>
              <a:off x="959725"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1"/>
            <p:cNvSpPr/>
            <p:nvPr/>
          </p:nvSpPr>
          <p:spPr>
            <a:xfrm>
              <a:off x="149890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Quote">
  <p:cSld name="CUSTOM_18_1_1">
    <p:spTree>
      <p:nvGrpSpPr>
        <p:cNvPr id="1" name="Shape 183"/>
        <p:cNvGrpSpPr/>
        <p:nvPr/>
      </p:nvGrpSpPr>
      <p:grpSpPr>
        <a:xfrm>
          <a:off x="0" y="0"/>
          <a:ext cx="0" cy="0"/>
          <a:chOff x="0" y="0"/>
          <a:chExt cx="0" cy="0"/>
        </a:xfrm>
      </p:grpSpPr>
      <p:pic>
        <p:nvPicPr>
          <p:cNvPr id="184" name="Google Shape;184;p22"/>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185" name="Google Shape;185;p22"/>
          <p:cNvSpPr txBox="1">
            <a:spLocks noGrp="1"/>
          </p:cNvSpPr>
          <p:nvPr>
            <p:ph type="title"/>
          </p:nvPr>
        </p:nvSpPr>
        <p:spPr>
          <a:xfrm>
            <a:off x="2011500" y="3302454"/>
            <a:ext cx="5121000" cy="4023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500">
                <a:solidFill>
                  <a:schemeClr val="dk1"/>
                </a:solidFill>
              </a:defRPr>
            </a:lvl1pPr>
            <a:lvl2pPr lvl="1" algn="ctr" rtl="0">
              <a:spcBef>
                <a:spcPts val="0"/>
              </a:spcBef>
              <a:spcAft>
                <a:spcPts val="0"/>
              </a:spcAft>
              <a:buNone/>
              <a:defRPr sz="2400">
                <a:solidFill>
                  <a:schemeClr val="dk1"/>
                </a:solidFill>
              </a:defRPr>
            </a:lvl2pPr>
            <a:lvl3pPr lvl="2" algn="ctr" rtl="0">
              <a:spcBef>
                <a:spcPts val="0"/>
              </a:spcBef>
              <a:spcAft>
                <a:spcPts val="0"/>
              </a:spcAft>
              <a:buNone/>
              <a:defRPr sz="2400">
                <a:solidFill>
                  <a:schemeClr val="dk1"/>
                </a:solidFill>
              </a:defRPr>
            </a:lvl3pPr>
            <a:lvl4pPr lvl="3" algn="ctr" rtl="0">
              <a:spcBef>
                <a:spcPts val="0"/>
              </a:spcBef>
              <a:spcAft>
                <a:spcPts val="0"/>
              </a:spcAft>
              <a:buNone/>
              <a:defRPr sz="2400">
                <a:solidFill>
                  <a:schemeClr val="dk1"/>
                </a:solidFill>
              </a:defRPr>
            </a:lvl4pPr>
            <a:lvl5pPr lvl="4" algn="ctr" rtl="0">
              <a:spcBef>
                <a:spcPts val="0"/>
              </a:spcBef>
              <a:spcAft>
                <a:spcPts val="0"/>
              </a:spcAft>
              <a:buNone/>
              <a:defRPr sz="2400">
                <a:solidFill>
                  <a:schemeClr val="dk1"/>
                </a:solidFill>
              </a:defRPr>
            </a:lvl5pPr>
            <a:lvl6pPr lvl="5" algn="ctr" rtl="0">
              <a:spcBef>
                <a:spcPts val="0"/>
              </a:spcBef>
              <a:spcAft>
                <a:spcPts val="0"/>
              </a:spcAft>
              <a:buNone/>
              <a:defRPr sz="2400">
                <a:solidFill>
                  <a:schemeClr val="dk1"/>
                </a:solidFill>
              </a:defRPr>
            </a:lvl6pPr>
            <a:lvl7pPr lvl="6" algn="ctr" rtl="0">
              <a:spcBef>
                <a:spcPts val="0"/>
              </a:spcBef>
              <a:spcAft>
                <a:spcPts val="0"/>
              </a:spcAft>
              <a:buNone/>
              <a:defRPr sz="2400">
                <a:solidFill>
                  <a:schemeClr val="dk1"/>
                </a:solidFill>
              </a:defRPr>
            </a:lvl7pPr>
            <a:lvl8pPr lvl="7" algn="ctr" rtl="0">
              <a:spcBef>
                <a:spcPts val="0"/>
              </a:spcBef>
              <a:spcAft>
                <a:spcPts val="0"/>
              </a:spcAft>
              <a:buNone/>
              <a:defRPr sz="2400">
                <a:solidFill>
                  <a:schemeClr val="dk1"/>
                </a:solidFill>
              </a:defRPr>
            </a:lvl8pPr>
            <a:lvl9pPr lvl="8" algn="ctr" rtl="0">
              <a:spcBef>
                <a:spcPts val="0"/>
              </a:spcBef>
              <a:spcAft>
                <a:spcPts val="0"/>
              </a:spcAft>
              <a:buNone/>
              <a:defRPr sz="2400">
                <a:solidFill>
                  <a:schemeClr val="dk1"/>
                </a:solidFill>
              </a:defRPr>
            </a:lvl9pPr>
          </a:lstStyle>
          <a:p>
            <a:endParaRPr/>
          </a:p>
        </p:txBody>
      </p:sp>
      <p:sp>
        <p:nvSpPr>
          <p:cNvPr id="186" name="Google Shape;186;p22"/>
          <p:cNvSpPr txBox="1">
            <a:spLocks noGrp="1"/>
          </p:cNvSpPr>
          <p:nvPr>
            <p:ph type="subTitle" idx="1"/>
          </p:nvPr>
        </p:nvSpPr>
        <p:spPr>
          <a:xfrm>
            <a:off x="2011500" y="1586200"/>
            <a:ext cx="5121000" cy="1607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500"/>
            </a:lvl1pPr>
            <a:lvl2pPr lvl="1" algn="ctr" rtl="0">
              <a:spcBef>
                <a:spcPts val="0"/>
              </a:spcBef>
              <a:spcAft>
                <a:spcPts val="0"/>
              </a:spcAft>
              <a:buNone/>
              <a:defRPr sz="2500"/>
            </a:lvl2pPr>
            <a:lvl3pPr lvl="2" algn="ctr" rtl="0">
              <a:spcBef>
                <a:spcPts val="0"/>
              </a:spcBef>
              <a:spcAft>
                <a:spcPts val="0"/>
              </a:spcAft>
              <a:buNone/>
              <a:defRPr sz="2500"/>
            </a:lvl3pPr>
            <a:lvl4pPr lvl="3" algn="ctr" rtl="0">
              <a:spcBef>
                <a:spcPts val="0"/>
              </a:spcBef>
              <a:spcAft>
                <a:spcPts val="0"/>
              </a:spcAft>
              <a:buNone/>
              <a:defRPr sz="2500"/>
            </a:lvl4pPr>
            <a:lvl5pPr lvl="4" algn="ctr" rtl="0">
              <a:spcBef>
                <a:spcPts val="0"/>
              </a:spcBef>
              <a:spcAft>
                <a:spcPts val="0"/>
              </a:spcAft>
              <a:buNone/>
              <a:defRPr sz="2500"/>
            </a:lvl5pPr>
            <a:lvl6pPr lvl="5" algn="ctr" rtl="0">
              <a:spcBef>
                <a:spcPts val="0"/>
              </a:spcBef>
              <a:spcAft>
                <a:spcPts val="0"/>
              </a:spcAft>
              <a:buNone/>
              <a:defRPr sz="2500"/>
            </a:lvl6pPr>
            <a:lvl7pPr lvl="6" algn="ctr" rtl="0">
              <a:spcBef>
                <a:spcPts val="0"/>
              </a:spcBef>
              <a:spcAft>
                <a:spcPts val="0"/>
              </a:spcAft>
              <a:buNone/>
              <a:defRPr sz="2500"/>
            </a:lvl7pPr>
            <a:lvl8pPr lvl="7" algn="ctr" rtl="0">
              <a:spcBef>
                <a:spcPts val="0"/>
              </a:spcBef>
              <a:spcAft>
                <a:spcPts val="0"/>
              </a:spcAft>
              <a:buNone/>
              <a:defRPr sz="2500"/>
            </a:lvl8pPr>
            <a:lvl9pPr lvl="8" algn="ctr" rtl="0">
              <a:spcBef>
                <a:spcPts val="0"/>
              </a:spcBef>
              <a:spcAft>
                <a:spcPts val="0"/>
              </a:spcAft>
              <a:buNone/>
              <a:defRPr sz="25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14" name="Google Shape;14;p3"/>
          <p:cNvSpPr txBox="1">
            <a:spLocks noGrp="1"/>
          </p:cNvSpPr>
          <p:nvPr>
            <p:ph type="title"/>
          </p:nvPr>
        </p:nvSpPr>
        <p:spPr>
          <a:xfrm>
            <a:off x="713225" y="2259100"/>
            <a:ext cx="4156500" cy="1512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7000"/>
              <a:buNone/>
              <a:defRPr sz="50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5" name="Google Shape;15;p3"/>
          <p:cNvSpPr txBox="1">
            <a:spLocks noGrp="1"/>
          </p:cNvSpPr>
          <p:nvPr>
            <p:ph type="title" idx="2" hasCustomPrompt="1"/>
          </p:nvPr>
        </p:nvSpPr>
        <p:spPr>
          <a:xfrm>
            <a:off x="3056975" y="539500"/>
            <a:ext cx="1812600" cy="1719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5000"/>
              <a:buNone/>
              <a:defRPr sz="10000">
                <a:solidFill>
                  <a:schemeClr val="dk1"/>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6" name="Google Shape;16;p3"/>
          <p:cNvSpPr txBox="1">
            <a:spLocks noGrp="1"/>
          </p:cNvSpPr>
          <p:nvPr>
            <p:ph type="subTitle" idx="1"/>
          </p:nvPr>
        </p:nvSpPr>
        <p:spPr>
          <a:xfrm>
            <a:off x="713225" y="3970425"/>
            <a:ext cx="4156500" cy="399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None/>
              <a:defRPr sz="1600"/>
            </a:lvl1pPr>
            <a:lvl2pPr lvl="1" algn="r" rtl="0">
              <a:lnSpc>
                <a:spcPct val="100000"/>
              </a:lnSpc>
              <a:spcBef>
                <a:spcPts val="0"/>
              </a:spcBef>
              <a:spcAft>
                <a:spcPts val="0"/>
              </a:spcAft>
              <a:buNone/>
              <a:defRPr sz="1600"/>
            </a:lvl2pPr>
            <a:lvl3pPr lvl="2" algn="r" rtl="0">
              <a:lnSpc>
                <a:spcPct val="100000"/>
              </a:lnSpc>
              <a:spcBef>
                <a:spcPts val="0"/>
              </a:spcBef>
              <a:spcAft>
                <a:spcPts val="0"/>
              </a:spcAft>
              <a:buNone/>
              <a:defRPr sz="1600"/>
            </a:lvl3pPr>
            <a:lvl4pPr lvl="3" algn="r" rtl="0">
              <a:lnSpc>
                <a:spcPct val="100000"/>
              </a:lnSpc>
              <a:spcBef>
                <a:spcPts val="0"/>
              </a:spcBef>
              <a:spcAft>
                <a:spcPts val="0"/>
              </a:spcAft>
              <a:buNone/>
              <a:defRPr sz="1600"/>
            </a:lvl4pPr>
            <a:lvl5pPr lvl="4" algn="r" rtl="0">
              <a:lnSpc>
                <a:spcPct val="100000"/>
              </a:lnSpc>
              <a:spcBef>
                <a:spcPts val="0"/>
              </a:spcBef>
              <a:spcAft>
                <a:spcPts val="0"/>
              </a:spcAft>
              <a:buNone/>
              <a:defRPr sz="1600"/>
            </a:lvl5pPr>
            <a:lvl6pPr lvl="5" algn="r" rtl="0">
              <a:lnSpc>
                <a:spcPct val="100000"/>
              </a:lnSpc>
              <a:spcBef>
                <a:spcPts val="0"/>
              </a:spcBef>
              <a:spcAft>
                <a:spcPts val="0"/>
              </a:spcAft>
              <a:buNone/>
              <a:defRPr sz="1600"/>
            </a:lvl6pPr>
            <a:lvl7pPr lvl="6" algn="r" rtl="0">
              <a:lnSpc>
                <a:spcPct val="100000"/>
              </a:lnSpc>
              <a:spcBef>
                <a:spcPts val="0"/>
              </a:spcBef>
              <a:spcAft>
                <a:spcPts val="0"/>
              </a:spcAft>
              <a:buNone/>
              <a:defRPr sz="1600"/>
            </a:lvl7pPr>
            <a:lvl8pPr lvl="7" algn="r" rtl="0">
              <a:lnSpc>
                <a:spcPct val="100000"/>
              </a:lnSpc>
              <a:spcBef>
                <a:spcPts val="0"/>
              </a:spcBef>
              <a:spcAft>
                <a:spcPts val="0"/>
              </a:spcAft>
              <a:buNone/>
              <a:defRPr sz="1600"/>
            </a:lvl8pPr>
            <a:lvl9pPr lvl="8" algn="r" rtl="0">
              <a:lnSpc>
                <a:spcPct val="100000"/>
              </a:lnSpc>
              <a:spcBef>
                <a:spcPts val="0"/>
              </a:spcBef>
              <a:spcAft>
                <a:spcPts val="0"/>
              </a:spcAft>
              <a:buNone/>
              <a:defRPr sz="1600"/>
            </a:lvl9pPr>
          </a:lstStyle>
          <a:p>
            <a:endParaRPr/>
          </a:p>
        </p:txBody>
      </p:sp>
      <p:pic>
        <p:nvPicPr>
          <p:cNvPr id="17" name="Google Shape;17;p3"/>
          <p:cNvPicPr preferRelativeResize="0"/>
          <p:nvPr/>
        </p:nvPicPr>
        <p:blipFill>
          <a:blip r:embed="rId3">
            <a:alphaModFix/>
          </a:blip>
          <a:stretch>
            <a:fillRect/>
          </a:stretch>
        </p:blipFill>
        <p:spPr>
          <a:xfrm rot="-5400000">
            <a:off x="-2363475" y="1273964"/>
            <a:ext cx="4400440" cy="2595572"/>
          </a:xfrm>
          <a:prstGeom prst="rect">
            <a:avLst/>
          </a:prstGeom>
          <a:noFill/>
          <a:ln>
            <a:noFill/>
          </a:ln>
        </p:spPr>
      </p:pic>
      <p:grpSp>
        <p:nvGrpSpPr>
          <p:cNvPr id="18" name="Google Shape;18;p3"/>
          <p:cNvGrpSpPr/>
          <p:nvPr/>
        </p:nvGrpSpPr>
        <p:grpSpPr>
          <a:xfrm>
            <a:off x="938675" y="215450"/>
            <a:ext cx="1660050" cy="554100"/>
            <a:chOff x="938675" y="215450"/>
            <a:chExt cx="1660050" cy="554100"/>
          </a:xfrm>
        </p:grpSpPr>
        <p:sp>
          <p:nvSpPr>
            <p:cNvPr id="19" name="Google Shape;19;p3"/>
            <p:cNvSpPr/>
            <p:nvPr/>
          </p:nvSpPr>
          <p:spPr>
            <a:xfrm>
              <a:off x="938675" y="215450"/>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1458650" y="215450"/>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1997825" y="215450"/>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87"/>
        <p:cNvGrpSpPr/>
        <p:nvPr/>
      </p:nvGrpSpPr>
      <p:grpSpPr>
        <a:xfrm>
          <a:off x="0" y="0"/>
          <a:ext cx="0" cy="0"/>
          <a:chOff x="0" y="0"/>
          <a:chExt cx="0" cy="0"/>
        </a:xfrm>
      </p:grpSpPr>
      <p:pic>
        <p:nvPicPr>
          <p:cNvPr id="188" name="Google Shape;188;p23"/>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189" name="Google Shape;189;p23"/>
          <p:cNvPicPr preferRelativeResize="0"/>
          <p:nvPr/>
        </p:nvPicPr>
        <p:blipFill>
          <a:blip r:embed="rId3">
            <a:alphaModFix/>
          </a:blip>
          <a:stretch>
            <a:fillRect/>
          </a:stretch>
        </p:blipFill>
        <p:spPr>
          <a:xfrm rot="2700000" flipH="1">
            <a:off x="-758087" y="-2108427"/>
            <a:ext cx="2323116" cy="5143505"/>
          </a:xfrm>
          <a:prstGeom prst="rect">
            <a:avLst/>
          </a:prstGeom>
          <a:noFill/>
          <a:ln>
            <a:noFill/>
          </a:ln>
        </p:spPr>
      </p:pic>
      <p:pic>
        <p:nvPicPr>
          <p:cNvPr id="190" name="Google Shape;190;p23"/>
          <p:cNvPicPr preferRelativeResize="0"/>
          <p:nvPr/>
        </p:nvPicPr>
        <p:blipFill>
          <a:blip r:embed="rId3">
            <a:alphaModFix/>
          </a:blip>
          <a:stretch>
            <a:fillRect/>
          </a:stretch>
        </p:blipFill>
        <p:spPr>
          <a:xfrm rot="-2700000">
            <a:off x="7450001" y="-2108427"/>
            <a:ext cx="2323116" cy="5143505"/>
          </a:xfrm>
          <a:prstGeom prst="rect">
            <a:avLst/>
          </a:prstGeom>
          <a:noFill/>
          <a:ln>
            <a:noFill/>
          </a:ln>
        </p:spPr>
      </p:pic>
      <p:sp>
        <p:nvSpPr>
          <p:cNvPr id="191" name="Google Shape;191;p2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92" name="Google Shape;192;p23"/>
          <p:cNvPicPr preferRelativeResize="0"/>
          <p:nvPr/>
        </p:nvPicPr>
        <p:blipFill>
          <a:blip r:embed="rId4">
            <a:alphaModFix/>
          </a:blip>
          <a:stretch>
            <a:fillRect/>
          </a:stretch>
        </p:blipFill>
        <p:spPr>
          <a:xfrm rot="10800000" flipH="1">
            <a:off x="-929628" y="3458050"/>
            <a:ext cx="2675651" cy="2713550"/>
          </a:xfrm>
          <a:prstGeom prst="rect">
            <a:avLst/>
          </a:prstGeom>
          <a:noFill/>
          <a:ln>
            <a:noFill/>
          </a:ln>
        </p:spPr>
      </p:pic>
      <p:pic>
        <p:nvPicPr>
          <p:cNvPr id="193" name="Google Shape;193;p23"/>
          <p:cNvPicPr preferRelativeResize="0"/>
          <p:nvPr/>
        </p:nvPicPr>
        <p:blipFill>
          <a:blip r:embed="rId4">
            <a:alphaModFix/>
          </a:blip>
          <a:stretch>
            <a:fillRect/>
          </a:stretch>
        </p:blipFill>
        <p:spPr>
          <a:xfrm rot="10800000">
            <a:off x="7397922" y="3458050"/>
            <a:ext cx="2675651" cy="2713550"/>
          </a:xfrm>
          <a:prstGeom prst="rect">
            <a:avLst/>
          </a:prstGeom>
          <a:noFill/>
          <a:ln>
            <a:noFill/>
          </a:ln>
        </p:spPr>
      </p:pic>
      <p:pic>
        <p:nvPicPr>
          <p:cNvPr id="194" name="Google Shape;194;p23"/>
          <p:cNvPicPr preferRelativeResize="0"/>
          <p:nvPr/>
        </p:nvPicPr>
        <p:blipFill>
          <a:blip r:embed="rId5">
            <a:alphaModFix/>
          </a:blip>
          <a:stretch>
            <a:fillRect/>
          </a:stretch>
        </p:blipFill>
        <p:spPr>
          <a:xfrm rot="-2699997" flipH="1">
            <a:off x="-1501425" y="-668061"/>
            <a:ext cx="4400439" cy="2595571"/>
          </a:xfrm>
          <a:prstGeom prst="rect">
            <a:avLst/>
          </a:prstGeom>
          <a:noFill/>
          <a:ln>
            <a:noFill/>
          </a:ln>
        </p:spPr>
      </p:pic>
      <p:pic>
        <p:nvPicPr>
          <p:cNvPr id="195" name="Google Shape;195;p23"/>
          <p:cNvPicPr preferRelativeResize="0"/>
          <p:nvPr/>
        </p:nvPicPr>
        <p:blipFill>
          <a:blip r:embed="rId5">
            <a:alphaModFix/>
          </a:blip>
          <a:stretch>
            <a:fillRect/>
          </a:stretch>
        </p:blipFill>
        <p:spPr>
          <a:xfrm rot="2699997">
            <a:off x="6116016" y="-668061"/>
            <a:ext cx="4400439" cy="259557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96"/>
        <p:cNvGrpSpPr/>
        <p:nvPr/>
      </p:nvGrpSpPr>
      <p:grpSpPr>
        <a:xfrm>
          <a:off x="0" y="0"/>
          <a:ext cx="0" cy="0"/>
          <a:chOff x="0" y="0"/>
          <a:chExt cx="0" cy="0"/>
        </a:xfrm>
      </p:grpSpPr>
      <p:sp>
        <p:nvSpPr>
          <p:cNvPr id="197" name="Google Shape;197;p2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198"/>
        <p:cNvGrpSpPr/>
        <p:nvPr/>
      </p:nvGrpSpPr>
      <p:grpSpPr>
        <a:xfrm>
          <a:off x="0" y="0"/>
          <a:ext cx="0" cy="0"/>
          <a:chOff x="0" y="0"/>
          <a:chExt cx="0" cy="0"/>
        </a:xfrm>
      </p:grpSpPr>
      <p:pic>
        <p:nvPicPr>
          <p:cNvPr id="199" name="Google Shape;199;p25"/>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200" name="Google Shape;200;p25"/>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01" name="Google Shape;201;p25"/>
          <p:cNvPicPr preferRelativeResize="0"/>
          <p:nvPr/>
        </p:nvPicPr>
        <p:blipFill>
          <a:blip r:embed="rId3">
            <a:alphaModFix/>
          </a:blip>
          <a:stretch>
            <a:fillRect/>
          </a:stretch>
        </p:blipFill>
        <p:spPr>
          <a:xfrm rot="-8100000" flipH="1">
            <a:off x="-2019592" y="1968468"/>
            <a:ext cx="4916876" cy="3637251"/>
          </a:xfrm>
          <a:prstGeom prst="rect">
            <a:avLst/>
          </a:prstGeom>
          <a:noFill/>
          <a:ln>
            <a:noFill/>
          </a:ln>
        </p:spPr>
      </p:pic>
      <p:grpSp>
        <p:nvGrpSpPr>
          <p:cNvPr id="202" name="Google Shape;202;p25"/>
          <p:cNvGrpSpPr/>
          <p:nvPr/>
        </p:nvGrpSpPr>
        <p:grpSpPr>
          <a:xfrm>
            <a:off x="2571750" y="4405300"/>
            <a:ext cx="1660050" cy="554100"/>
            <a:chOff x="439750" y="360325"/>
            <a:chExt cx="1660050" cy="554100"/>
          </a:xfrm>
        </p:grpSpPr>
        <p:sp>
          <p:nvSpPr>
            <p:cNvPr id="203" name="Google Shape;203;p25"/>
            <p:cNvSpPr/>
            <p:nvPr/>
          </p:nvSpPr>
          <p:spPr>
            <a:xfrm>
              <a:off x="43975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5"/>
            <p:cNvSpPr/>
            <p:nvPr/>
          </p:nvSpPr>
          <p:spPr>
            <a:xfrm>
              <a:off x="959725"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5"/>
            <p:cNvSpPr/>
            <p:nvPr/>
          </p:nvSpPr>
          <p:spPr>
            <a:xfrm>
              <a:off x="149890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6" name="Google Shape;206;p25"/>
          <p:cNvPicPr preferRelativeResize="0"/>
          <p:nvPr/>
        </p:nvPicPr>
        <p:blipFill>
          <a:blip r:embed="rId4">
            <a:alphaModFix/>
          </a:blip>
          <a:stretch>
            <a:fillRect/>
          </a:stretch>
        </p:blipFill>
        <p:spPr>
          <a:xfrm rot="2700000" flipH="1">
            <a:off x="7981919" y="1068962"/>
            <a:ext cx="2675653" cy="2713552"/>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4">
  <p:cSld name="TITLE_ONLY_4">
    <p:spTree>
      <p:nvGrpSpPr>
        <p:cNvPr id="1" name="Shape 207"/>
        <p:cNvGrpSpPr/>
        <p:nvPr/>
      </p:nvGrpSpPr>
      <p:grpSpPr>
        <a:xfrm>
          <a:off x="0" y="0"/>
          <a:ext cx="0" cy="0"/>
          <a:chOff x="0" y="0"/>
          <a:chExt cx="0" cy="0"/>
        </a:xfrm>
      </p:grpSpPr>
      <p:pic>
        <p:nvPicPr>
          <p:cNvPr id="208" name="Google Shape;208;p26"/>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209" name="Google Shape;209;p2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10" name="Google Shape;210;p26"/>
          <p:cNvPicPr preferRelativeResize="0"/>
          <p:nvPr/>
        </p:nvPicPr>
        <p:blipFill>
          <a:blip r:embed="rId3">
            <a:alphaModFix/>
          </a:blip>
          <a:stretch>
            <a:fillRect/>
          </a:stretch>
        </p:blipFill>
        <p:spPr>
          <a:xfrm rot="-2700000" flipH="1">
            <a:off x="-1745205" y="-1475695"/>
            <a:ext cx="4916876" cy="3637251"/>
          </a:xfrm>
          <a:prstGeom prst="rect">
            <a:avLst/>
          </a:prstGeom>
          <a:noFill/>
          <a:ln>
            <a:noFill/>
          </a:ln>
        </p:spPr>
      </p:pic>
      <p:pic>
        <p:nvPicPr>
          <p:cNvPr id="211" name="Google Shape;211;p26"/>
          <p:cNvPicPr preferRelativeResize="0"/>
          <p:nvPr/>
        </p:nvPicPr>
        <p:blipFill>
          <a:blip r:embed="rId4">
            <a:alphaModFix/>
          </a:blip>
          <a:stretch>
            <a:fillRect/>
          </a:stretch>
        </p:blipFill>
        <p:spPr>
          <a:xfrm flipH="1">
            <a:off x="7386647" y="-1022400"/>
            <a:ext cx="2675651" cy="27135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5">
  <p:cSld name="TITLE_ONLY_5">
    <p:spTree>
      <p:nvGrpSpPr>
        <p:cNvPr id="1" name="Shape 212"/>
        <p:cNvGrpSpPr/>
        <p:nvPr/>
      </p:nvGrpSpPr>
      <p:grpSpPr>
        <a:xfrm>
          <a:off x="0" y="0"/>
          <a:ext cx="0" cy="0"/>
          <a:chOff x="0" y="0"/>
          <a:chExt cx="0" cy="0"/>
        </a:xfrm>
      </p:grpSpPr>
      <p:pic>
        <p:nvPicPr>
          <p:cNvPr id="213" name="Google Shape;213;p27"/>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214" name="Google Shape;214;p27"/>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solidFill>
                  <a:schemeClr val="accent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15" name="Google Shape;215;p27"/>
          <p:cNvPicPr preferRelativeResize="0"/>
          <p:nvPr/>
        </p:nvPicPr>
        <p:blipFill>
          <a:blip r:embed="rId3">
            <a:alphaModFix/>
          </a:blip>
          <a:stretch>
            <a:fillRect/>
          </a:stretch>
        </p:blipFill>
        <p:spPr>
          <a:xfrm rot="8100000" flipH="1">
            <a:off x="5641433" y="3198605"/>
            <a:ext cx="4916876" cy="3637251"/>
          </a:xfrm>
          <a:prstGeom prst="rect">
            <a:avLst/>
          </a:prstGeom>
          <a:noFill/>
          <a:ln>
            <a:noFill/>
          </a:ln>
        </p:spPr>
      </p:pic>
      <p:pic>
        <p:nvPicPr>
          <p:cNvPr id="216" name="Google Shape;216;p27"/>
          <p:cNvPicPr preferRelativeResize="0"/>
          <p:nvPr/>
        </p:nvPicPr>
        <p:blipFill>
          <a:blip r:embed="rId3">
            <a:alphaModFix/>
          </a:blip>
          <a:stretch>
            <a:fillRect/>
          </a:stretch>
        </p:blipFill>
        <p:spPr>
          <a:xfrm rot="-8100000">
            <a:off x="-1414317" y="3198605"/>
            <a:ext cx="4916876" cy="3637251"/>
          </a:xfrm>
          <a:prstGeom prst="rect">
            <a:avLst/>
          </a:prstGeom>
          <a:noFill/>
          <a:ln>
            <a:noFill/>
          </a:ln>
        </p:spPr>
      </p:pic>
      <p:pic>
        <p:nvPicPr>
          <p:cNvPr id="217" name="Google Shape;217;p27"/>
          <p:cNvPicPr preferRelativeResize="0"/>
          <p:nvPr/>
        </p:nvPicPr>
        <p:blipFill>
          <a:blip r:embed="rId4">
            <a:alphaModFix/>
          </a:blip>
          <a:stretch>
            <a:fillRect/>
          </a:stretch>
        </p:blipFill>
        <p:spPr>
          <a:xfrm>
            <a:off x="-940903" y="-1022400"/>
            <a:ext cx="2675651" cy="2713550"/>
          </a:xfrm>
          <a:prstGeom prst="rect">
            <a:avLst/>
          </a:prstGeom>
          <a:noFill/>
          <a:ln>
            <a:noFill/>
          </a:ln>
        </p:spPr>
      </p:pic>
      <p:pic>
        <p:nvPicPr>
          <p:cNvPr id="218" name="Google Shape;218;p27"/>
          <p:cNvPicPr preferRelativeResize="0"/>
          <p:nvPr/>
        </p:nvPicPr>
        <p:blipFill>
          <a:blip r:embed="rId4">
            <a:alphaModFix/>
          </a:blip>
          <a:stretch>
            <a:fillRect/>
          </a:stretch>
        </p:blipFill>
        <p:spPr>
          <a:xfrm flipH="1">
            <a:off x="7386647" y="-1022400"/>
            <a:ext cx="2675651" cy="27135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6">
  <p:cSld name="TITLE_ONLY_6">
    <p:spTree>
      <p:nvGrpSpPr>
        <p:cNvPr id="1" name="Shape 219"/>
        <p:cNvGrpSpPr/>
        <p:nvPr/>
      </p:nvGrpSpPr>
      <p:grpSpPr>
        <a:xfrm>
          <a:off x="0" y="0"/>
          <a:ext cx="0" cy="0"/>
          <a:chOff x="0" y="0"/>
          <a:chExt cx="0" cy="0"/>
        </a:xfrm>
      </p:grpSpPr>
      <p:pic>
        <p:nvPicPr>
          <p:cNvPr id="220" name="Google Shape;220;p28"/>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221" name="Google Shape;221;p28"/>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22" name="Google Shape;222;p28"/>
          <p:cNvPicPr preferRelativeResize="0"/>
          <p:nvPr/>
        </p:nvPicPr>
        <p:blipFill>
          <a:blip r:embed="rId3">
            <a:alphaModFix/>
          </a:blip>
          <a:stretch>
            <a:fillRect/>
          </a:stretch>
        </p:blipFill>
        <p:spPr>
          <a:xfrm rot="5400000">
            <a:off x="6533986" y="246113"/>
            <a:ext cx="6530724" cy="4831100"/>
          </a:xfrm>
          <a:prstGeom prst="rect">
            <a:avLst/>
          </a:prstGeom>
          <a:noFill/>
          <a:ln>
            <a:noFill/>
          </a:ln>
        </p:spPr>
      </p:pic>
      <p:pic>
        <p:nvPicPr>
          <p:cNvPr id="223" name="Google Shape;223;p28"/>
          <p:cNvPicPr preferRelativeResize="0"/>
          <p:nvPr/>
        </p:nvPicPr>
        <p:blipFill>
          <a:blip r:embed="rId4">
            <a:alphaModFix/>
          </a:blip>
          <a:stretch>
            <a:fillRect/>
          </a:stretch>
        </p:blipFill>
        <p:spPr>
          <a:xfrm rot="-4940687">
            <a:off x="-745933" y="3988148"/>
            <a:ext cx="1651165" cy="1674553"/>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7">
  <p:cSld name="TITLE_ONLY_7">
    <p:spTree>
      <p:nvGrpSpPr>
        <p:cNvPr id="1" name="Shape 224"/>
        <p:cNvGrpSpPr/>
        <p:nvPr/>
      </p:nvGrpSpPr>
      <p:grpSpPr>
        <a:xfrm>
          <a:off x="0" y="0"/>
          <a:ext cx="0" cy="0"/>
          <a:chOff x="0" y="0"/>
          <a:chExt cx="0" cy="0"/>
        </a:xfrm>
      </p:grpSpPr>
      <p:pic>
        <p:nvPicPr>
          <p:cNvPr id="225" name="Google Shape;225;p29"/>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226" name="Google Shape;226;p29"/>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27" name="Google Shape;227;p29"/>
          <p:cNvPicPr preferRelativeResize="0"/>
          <p:nvPr/>
        </p:nvPicPr>
        <p:blipFill>
          <a:blip r:embed="rId3">
            <a:alphaModFix/>
          </a:blip>
          <a:stretch>
            <a:fillRect/>
          </a:stretch>
        </p:blipFill>
        <p:spPr>
          <a:xfrm rot="2700000">
            <a:off x="5677658" y="-1523520"/>
            <a:ext cx="4916876" cy="3637251"/>
          </a:xfrm>
          <a:prstGeom prst="rect">
            <a:avLst/>
          </a:prstGeom>
          <a:noFill/>
          <a:ln>
            <a:noFill/>
          </a:ln>
        </p:spPr>
      </p:pic>
      <p:grpSp>
        <p:nvGrpSpPr>
          <p:cNvPr id="228" name="Google Shape;228;p29"/>
          <p:cNvGrpSpPr/>
          <p:nvPr/>
        </p:nvGrpSpPr>
        <p:grpSpPr>
          <a:xfrm>
            <a:off x="387225" y="327175"/>
            <a:ext cx="1660050" cy="554100"/>
            <a:chOff x="439750" y="360325"/>
            <a:chExt cx="1660050" cy="554100"/>
          </a:xfrm>
        </p:grpSpPr>
        <p:sp>
          <p:nvSpPr>
            <p:cNvPr id="229" name="Google Shape;229;p29"/>
            <p:cNvSpPr/>
            <p:nvPr/>
          </p:nvSpPr>
          <p:spPr>
            <a:xfrm>
              <a:off x="43975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9"/>
            <p:cNvSpPr/>
            <p:nvPr/>
          </p:nvSpPr>
          <p:spPr>
            <a:xfrm>
              <a:off x="959725"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9"/>
            <p:cNvSpPr/>
            <p:nvPr/>
          </p:nvSpPr>
          <p:spPr>
            <a:xfrm>
              <a:off x="149890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8">
  <p:cSld name="TITLE_ONLY_8">
    <p:spTree>
      <p:nvGrpSpPr>
        <p:cNvPr id="1" name="Shape 232"/>
        <p:cNvGrpSpPr/>
        <p:nvPr/>
      </p:nvGrpSpPr>
      <p:grpSpPr>
        <a:xfrm>
          <a:off x="0" y="0"/>
          <a:ext cx="0" cy="0"/>
          <a:chOff x="0" y="0"/>
          <a:chExt cx="0" cy="0"/>
        </a:xfrm>
      </p:grpSpPr>
      <p:pic>
        <p:nvPicPr>
          <p:cNvPr id="233" name="Google Shape;233;p30"/>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234" name="Google Shape;234;p30"/>
          <p:cNvPicPr preferRelativeResize="0"/>
          <p:nvPr/>
        </p:nvPicPr>
        <p:blipFill>
          <a:blip r:embed="rId3">
            <a:alphaModFix/>
          </a:blip>
          <a:stretch>
            <a:fillRect/>
          </a:stretch>
        </p:blipFill>
        <p:spPr>
          <a:xfrm rot="2699998" flipH="1">
            <a:off x="5237862" y="-958278"/>
            <a:ext cx="6530725" cy="4831102"/>
          </a:xfrm>
          <a:prstGeom prst="rect">
            <a:avLst/>
          </a:prstGeom>
          <a:noFill/>
          <a:ln>
            <a:noFill/>
          </a:ln>
        </p:spPr>
      </p:pic>
      <p:sp>
        <p:nvSpPr>
          <p:cNvPr id="235" name="Google Shape;235;p30"/>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36" name="Google Shape;236;p30"/>
          <p:cNvPicPr preferRelativeResize="0"/>
          <p:nvPr/>
        </p:nvPicPr>
        <p:blipFill>
          <a:blip r:embed="rId4">
            <a:alphaModFix/>
          </a:blip>
          <a:stretch>
            <a:fillRect/>
          </a:stretch>
        </p:blipFill>
        <p:spPr>
          <a:xfrm rot="10800000" flipH="1">
            <a:off x="-875853" y="3408775"/>
            <a:ext cx="2675651" cy="271355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hree columns">
  <p:cSld name="CUSTOM_2_2_1_1">
    <p:spTree>
      <p:nvGrpSpPr>
        <p:cNvPr id="1" name="Shape 247"/>
        <p:cNvGrpSpPr/>
        <p:nvPr/>
      </p:nvGrpSpPr>
      <p:grpSpPr>
        <a:xfrm>
          <a:off x="0" y="0"/>
          <a:ext cx="0" cy="0"/>
          <a:chOff x="0" y="0"/>
          <a:chExt cx="0" cy="0"/>
        </a:xfrm>
      </p:grpSpPr>
      <p:pic>
        <p:nvPicPr>
          <p:cNvPr id="248" name="Google Shape;248;p32"/>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249" name="Google Shape;249;p32"/>
          <p:cNvSpPr txBox="1">
            <a:spLocks noGrp="1"/>
          </p:cNvSpPr>
          <p:nvPr>
            <p:ph type="subTitle" idx="1"/>
          </p:nvPr>
        </p:nvSpPr>
        <p:spPr>
          <a:xfrm>
            <a:off x="827225" y="2751376"/>
            <a:ext cx="2258100" cy="476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a:solidFill>
                  <a:schemeClr val="accent1"/>
                </a:solidFill>
                <a:latin typeface="Aldrich"/>
                <a:ea typeface="Aldrich"/>
                <a:cs typeface="Aldrich"/>
                <a:sym typeface="Aldrich"/>
              </a:defRPr>
            </a:lvl1pPr>
            <a:lvl2pPr lvl="1" algn="ctr" rtl="0">
              <a:lnSpc>
                <a:spcPct val="100000"/>
              </a:lnSpc>
              <a:spcBef>
                <a:spcPts val="0"/>
              </a:spcBef>
              <a:spcAft>
                <a:spcPts val="0"/>
              </a:spcAft>
              <a:buNone/>
              <a:defRPr>
                <a:solidFill>
                  <a:schemeClr val="accent1"/>
                </a:solidFill>
                <a:latin typeface="Aldrich"/>
                <a:ea typeface="Aldrich"/>
                <a:cs typeface="Aldrich"/>
                <a:sym typeface="Aldrich"/>
              </a:defRPr>
            </a:lvl2pPr>
            <a:lvl3pPr lvl="2" algn="ctr" rtl="0">
              <a:lnSpc>
                <a:spcPct val="100000"/>
              </a:lnSpc>
              <a:spcBef>
                <a:spcPts val="0"/>
              </a:spcBef>
              <a:spcAft>
                <a:spcPts val="0"/>
              </a:spcAft>
              <a:buNone/>
              <a:defRPr>
                <a:solidFill>
                  <a:schemeClr val="accent1"/>
                </a:solidFill>
                <a:latin typeface="Aldrich"/>
                <a:ea typeface="Aldrich"/>
                <a:cs typeface="Aldrich"/>
                <a:sym typeface="Aldrich"/>
              </a:defRPr>
            </a:lvl3pPr>
            <a:lvl4pPr lvl="3" algn="ctr" rtl="0">
              <a:lnSpc>
                <a:spcPct val="100000"/>
              </a:lnSpc>
              <a:spcBef>
                <a:spcPts val="0"/>
              </a:spcBef>
              <a:spcAft>
                <a:spcPts val="0"/>
              </a:spcAft>
              <a:buNone/>
              <a:defRPr>
                <a:solidFill>
                  <a:schemeClr val="accent1"/>
                </a:solidFill>
                <a:latin typeface="Aldrich"/>
                <a:ea typeface="Aldrich"/>
                <a:cs typeface="Aldrich"/>
                <a:sym typeface="Aldrich"/>
              </a:defRPr>
            </a:lvl4pPr>
            <a:lvl5pPr lvl="4" algn="ctr" rtl="0">
              <a:lnSpc>
                <a:spcPct val="100000"/>
              </a:lnSpc>
              <a:spcBef>
                <a:spcPts val="0"/>
              </a:spcBef>
              <a:spcAft>
                <a:spcPts val="0"/>
              </a:spcAft>
              <a:buNone/>
              <a:defRPr>
                <a:solidFill>
                  <a:schemeClr val="accent1"/>
                </a:solidFill>
                <a:latin typeface="Aldrich"/>
                <a:ea typeface="Aldrich"/>
                <a:cs typeface="Aldrich"/>
                <a:sym typeface="Aldrich"/>
              </a:defRPr>
            </a:lvl5pPr>
            <a:lvl6pPr lvl="5" algn="ctr" rtl="0">
              <a:lnSpc>
                <a:spcPct val="100000"/>
              </a:lnSpc>
              <a:spcBef>
                <a:spcPts val="0"/>
              </a:spcBef>
              <a:spcAft>
                <a:spcPts val="0"/>
              </a:spcAft>
              <a:buNone/>
              <a:defRPr>
                <a:solidFill>
                  <a:schemeClr val="accent1"/>
                </a:solidFill>
                <a:latin typeface="Aldrich"/>
                <a:ea typeface="Aldrich"/>
                <a:cs typeface="Aldrich"/>
                <a:sym typeface="Aldrich"/>
              </a:defRPr>
            </a:lvl6pPr>
            <a:lvl7pPr lvl="6" algn="ctr" rtl="0">
              <a:lnSpc>
                <a:spcPct val="100000"/>
              </a:lnSpc>
              <a:spcBef>
                <a:spcPts val="0"/>
              </a:spcBef>
              <a:spcAft>
                <a:spcPts val="0"/>
              </a:spcAft>
              <a:buNone/>
              <a:defRPr>
                <a:solidFill>
                  <a:schemeClr val="accent1"/>
                </a:solidFill>
                <a:latin typeface="Aldrich"/>
                <a:ea typeface="Aldrich"/>
                <a:cs typeface="Aldrich"/>
                <a:sym typeface="Aldrich"/>
              </a:defRPr>
            </a:lvl7pPr>
            <a:lvl8pPr lvl="7" algn="ctr" rtl="0">
              <a:lnSpc>
                <a:spcPct val="100000"/>
              </a:lnSpc>
              <a:spcBef>
                <a:spcPts val="0"/>
              </a:spcBef>
              <a:spcAft>
                <a:spcPts val="0"/>
              </a:spcAft>
              <a:buNone/>
              <a:defRPr>
                <a:solidFill>
                  <a:schemeClr val="accent1"/>
                </a:solidFill>
                <a:latin typeface="Aldrich"/>
                <a:ea typeface="Aldrich"/>
                <a:cs typeface="Aldrich"/>
                <a:sym typeface="Aldrich"/>
              </a:defRPr>
            </a:lvl8pPr>
            <a:lvl9pPr lvl="8" algn="ctr" rtl="0">
              <a:lnSpc>
                <a:spcPct val="100000"/>
              </a:lnSpc>
              <a:spcBef>
                <a:spcPts val="0"/>
              </a:spcBef>
              <a:spcAft>
                <a:spcPts val="0"/>
              </a:spcAft>
              <a:buNone/>
              <a:defRPr>
                <a:solidFill>
                  <a:schemeClr val="accent1"/>
                </a:solidFill>
                <a:latin typeface="Aldrich"/>
                <a:ea typeface="Aldrich"/>
                <a:cs typeface="Aldrich"/>
                <a:sym typeface="Aldrich"/>
              </a:defRPr>
            </a:lvl9pPr>
          </a:lstStyle>
          <a:p>
            <a:endParaRPr/>
          </a:p>
        </p:txBody>
      </p:sp>
      <p:sp>
        <p:nvSpPr>
          <p:cNvPr id="250" name="Google Shape;250;p32"/>
          <p:cNvSpPr txBox="1">
            <a:spLocks noGrp="1"/>
          </p:cNvSpPr>
          <p:nvPr>
            <p:ph type="subTitle" idx="2"/>
          </p:nvPr>
        </p:nvSpPr>
        <p:spPr>
          <a:xfrm>
            <a:off x="827225" y="3227714"/>
            <a:ext cx="2258100" cy="7209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51" name="Google Shape;251;p32"/>
          <p:cNvSpPr txBox="1">
            <a:spLocks noGrp="1"/>
          </p:cNvSpPr>
          <p:nvPr>
            <p:ph type="subTitle" idx="3"/>
          </p:nvPr>
        </p:nvSpPr>
        <p:spPr>
          <a:xfrm>
            <a:off x="3442950" y="2751376"/>
            <a:ext cx="2258100" cy="476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a:solidFill>
                  <a:schemeClr val="accent1"/>
                </a:solidFill>
                <a:latin typeface="Aldrich"/>
                <a:ea typeface="Aldrich"/>
                <a:cs typeface="Aldrich"/>
                <a:sym typeface="Aldrich"/>
              </a:defRPr>
            </a:lvl1pPr>
            <a:lvl2pPr lvl="1" algn="ctr" rtl="0">
              <a:lnSpc>
                <a:spcPct val="100000"/>
              </a:lnSpc>
              <a:spcBef>
                <a:spcPts val="0"/>
              </a:spcBef>
              <a:spcAft>
                <a:spcPts val="0"/>
              </a:spcAft>
              <a:buNone/>
              <a:defRPr>
                <a:solidFill>
                  <a:schemeClr val="accent1"/>
                </a:solidFill>
                <a:latin typeface="Aldrich"/>
                <a:ea typeface="Aldrich"/>
                <a:cs typeface="Aldrich"/>
                <a:sym typeface="Aldrich"/>
              </a:defRPr>
            </a:lvl2pPr>
            <a:lvl3pPr lvl="2" algn="ctr" rtl="0">
              <a:lnSpc>
                <a:spcPct val="100000"/>
              </a:lnSpc>
              <a:spcBef>
                <a:spcPts val="0"/>
              </a:spcBef>
              <a:spcAft>
                <a:spcPts val="0"/>
              </a:spcAft>
              <a:buNone/>
              <a:defRPr>
                <a:solidFill>
                  <a:schemeClr val="accent1"/>
                </a:solidFill>
                <a:latin typeface="Aldrich"/>
                <a:ea typeface="Aldrich"/>
                <a:cs typeface="Aldrich"/>
                <a:sym typeface="Aldrich"/>
              </a:defRPr>
            </a:lvl3pPr>
            <a:lvl4pPr lvl="3" algn="ctr" rtl="0">
              <a:lnSpc>
                <a:spcPct val="100000"/>
              </a:lnSpc>
              <a:spcBef>
                <a:spcPts val="0"/>
              </a:spcBef>
              <a:spcAft>
                <a:spcPts val="0"/>
              </a:spcAft>
              <a:buNone/>
              <a:defRPr>
                <a:solidFill>
                  <a:schemeClr val="accent1"/>
                </a:solidFill>
                <a:latin typeface="Aldrich"/>
                <a:ea typeface="Aldrich"/>
                <a:cs typeface="Aldrich"/>
                <a:sym typeface="Aldrich"/>
              </a:defRPr>
            </a:lvl4pPr>
            <a:lvl5pPr lvl="4" algn="ctr" rtl="0">
              <a:lnSpc>
                <a:spcPct val="100000"/>
              </a:lnSpc>
              <a:spcBef>
                <a:spcPts val="0"/>
              </a:spcBef>
              <a:spcAft>
                <a:spcPts val="0"/>
              </a:spcAft>
              <a:buNone/>
              <a:defRPr>
                <a:solidFill>
                  <a:schemeClr val="accent1"/>
                </a:solidFill>
                <a:latin typeface="Aldrich"/>
                <a:ea typeface="Aldrich"/>
                <a:cs typeface="Aldrich"/>
                <a:sym typeface="Aldrich"/>
              </a:defRPr>
            </a:lvl5pPr>
            <a:lvl6pPr lvl="5" algn="ctr" rtl="0">
              <a:lnSpc>
                <a:spcPct val="100000"/>
              </a:lnSpc>
              <a:spcBef>
                <a:spcPts val="0"/>
              </a:spcBef>
              <a:spcAft>
                <a:spcPts val="0"/>
              </a:spcAft>
              <a:buNone/>
              <a:defRPr>
                <a:solidFill>
                  <a:schemeClr val="accent1"/>
                </a:solidFill>
                <a:latin typeface="Aldrich"/>
                <a:ea typeface="Aldrich"/>
                <a:cs typeface="Aldrich"/>
                <a:sym typeface="Aldrich"/>
              </a:defRPr>
            </a:lvl6pPr>
            <a:lvl7pPr lvl="6" algn="ctr" rtl="0">
              <a:lnSpc>
                <a:spcPct val="100000"/>
              </a:lnSpc>
              <a:spcBef>
                <a:spcPts val="0"/>
              </a:spcBef>
              <a:spcAft>
                <a:spcPts val="0"/>
              </a:spcAft>
              <a:buNone/>
              <a:defRPr>
                <a:solidFill>
                  <a:schemeClr val="accent1"/>
                </a:solidFill>
                <a:latin typeface="Aldrich"/>
                <a:ea typeface="Aldrich"/>
                <a:cs typeface="Aldrich"/>
                <a:sym typeface="Aldrich"/>
              </a:defRPr>
            </a:lvl7pPr>
            <a:lvl8pPr lvl="7" algn="ctr" rtl="0">
              <a:lnSpc>
                <a:spcPct val="100000"/>
              </a:lnSpc>
              <a:spcBef>
                <a:spcPts val="0"/>
              </a:spcBef>
              <a:spcAft>
                <a:spcPts val="0"/>
              </a:spcAft>
              <a:buNone/>
              <a:defRPr>
                <a:solidFill>
                  <a:schemeClr val="accent1"/>
                </a:solidFill>
                <a:latin typeface="Aldrich"/>
                <a:ea typeface="Aldrich"/>
                <a:cs typeface="Aldrich"/>
                <a:sym typeface="Aldrich"/>
              </a:defRPr>
            </a:lvl8pPr>
            <a:lvl9pPr lvl="8" algn="ctr" rtl="0">
              <a:lnSpc>
                <a:spcPct val="100000"/>
              </a:lnSpc>
              <a:spcBef>
                <a:spcPts val="0"/>
              </a:spcBef>
              <a:spcAft>
                <a:spcPts val="0"/>
              </a:spcAft>
              <a:buNone/>
              <a:defRPr>
                <a:solidFill>
                  <a:schemeClr val="accent1"/>
                </a:solidFill>
                <a:latin typeface="Aldrich"/>
                <a:ea typeface="Aldrich"/>
                <a:cs typeface="Aldrich"/>
                <a:sym typeface="Aldrich"/>
              </a:defRPr>
            </a:lvl9pPr>
          </a:lstStyle>
          <a:p>
            <a:endParaRPr/>
          </a:p>
        </p:txBody>
      </p:sp>
      <p:sp>
        <p:nvSpPr>
          <p:cNvPr id="252" name="Google Shape;252;p32"/>
          <p:cNvSpPr txBox="1">
            <a:spLocks noGrp="1"/>
          </p:cNvSpPr>
          <p:nvPr>
            <p:ph type="subTitle" idx="4"/>
          </p:nvPr>
        </p:nvSpPr>
        <p:spPr>
          <a:xfrm>
            <a:off x="3442950" y="3227714"/>
            <a:ext cx="2258100" cy="7209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53" name="Google Shape;253;p32"/>
          <p:cNvSpPr txBox="1">
            <a:spLocks noGrp="1"/>
          </p:cNvSpPr>
          <p:nvPr>
            <p:ph type="subTitle" idx="5"/>
          </p:nvPr>
        </p:nvSpPr>
        <p:spPr>
          <a:xfrm>
            <a:off x="6058675" y="2751376"/>
            <a:ext cx="2258100" cy="476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a:solidFill>
                  <a:schemeClr val="accent1"/>
                </a:solidFill>
                <a:latin typeface="Aldrich"/>
                <a:ea typeface="Aldrich"/>
                <a:cs typeface="Aldrich"/>
                <a:sym typeface="Aldrich"/>
              </a:defRPr>
            </a:lvl1pPr>
            <a:lvl2pPr lvl="1" algn="ctr" rtl="0">
              <a:lnSpc>
                <a:spcPct val="100000"/>
              </a:lnSpc>
              <a:spcBef>
                <a:spcPts val="0"/>
              </a:spcBef>
              <a:spcAft>
                <a:spcPts val="0"/>
              </a:spcAft>
              <a:buNone/>
              <a:defRPr>
                <a:solidFill>
                  <a:schemeClr val="accent1"/>
                </a:solidFill>
                <a:latin typeface="Aldrich"/>
                <a:ea typeface="Aldrich"/>
                <a:cs typeface="Aldrich"/>
                <a:sym typeface="Aldrich"/>
              </a:defRPr>
            </a:lvl2pPr>
            <a:lvl3pPr lvl="2" algn="ctr" rtl="0">
              <a:lnSpc>
                <a:spcPct val="100000"/>
              </a:lnSpc>
              <a:spcBef>
                <a:spcPts val="0"/>
              </a:spcBef>
              <a:spcAft>
                <a:spcPts val="0"/>
              </a:spcAft>
              <a:buNone/>
              <a:defRPr>
                <a:solidFill>
                  <a:schemeClr val="accent1"/>
                </a:solidFill>
                <a:latin typeface="Aldrich"/>
                <a:ea typeface="Aldrich"/>
                <a:cs typeface="Aldrich"/>
                <a:sym typeface="Aldrich"/>
              </a:defRPr>
            </a:lvl3pPr>
            <a:lvl4pPr lvl="3" algn="ctr" rtl="0">
              <a:lnSpc>
                <a:spcPct val="100000"/>
              </a:lnSpc>
              <a:spcBef>
                <a:spcPts val="0"/>
              </a:spcBef>
              <a:spcAft>
                <a:spcPts val="0"/>
              </a:spcAft>
              <a:buNone/>
              <a:defRPr>
                <a:solidFill>
                  <a:schemeClr val="accent1"/>
                </a:solidFill>
                <a:latin typeface="Aldrich"/>
                <a:ea typeface="Aldrich"/>
                <a:cs typeface="Aldrich"/>
                <a:sym typeface="Aldrich"/>
              </a:defRPr>
            </a:lvl4pPr>
            <a:lvl5pPr lvl="4" algn="ctr" rtl="0">
              <a:lnSpc>
                <a:spcPct val="100000"/>
              </a:lnSpc>
              <a:spcBef>
                <a:spcPts val="0"/>
              </a:spcBef>
              <a:spcAft>
                <a:spcPts val="0"/>
              </a:spcAft>
              <a:buNone/>
              <a:defRPr>
                <a:solidFill>
                  <a:schemeClr val="accent1"/>
                </a:solidFill>
                <a:latin typeface="Aldrich"/>
                <a:ea typeface="Aldrich"/>
                <a:cs typeface="Aldrich"/>
                <a:sym typeface="Aldrich"/>
              </a:defRPr>
            </a:lvl5pPr>
            <a:lvl6pPr lvl="5" algn="ctr" rtl="0">
              <a:lnSpc>
                <a:spcPct val="100000"/>
              </a:lnSpc>
              <a:spcBef>
                <a:spcPts val="0"/>
              </a:spcBef>
              <a:spcAft>
                <a:spcPts val="0"/>
              </a:spcAft>
              <a:buNone/>
              <a:defRPr>
                <a:solidFill>
                  <a:schemeClr val="accent1"/>
                </a:solidFill>
                <a:latin typeface="Aldrich"/>
                <a:ea typeface="Aldrich"/>
                <a:cs typeface="Aldrich"/>
                <a:sym typeface="Aldrich"/>
              </a:defRPr>
            </a:lvl6pPr>
            <a:lvl7pPr lvl="6" algn="ctr" rtl="0">
              <a:lnSpc>
                <a:spcPct val="100000"/>
              </a:lnSpc>
              <a:spcBef>
                <a:spcPts val="0"/>
              </a:spcBef>
              <a:spcAft>
                <a:spcPts val="0"/>
              </a:spcAft>
              <a:buNone/>
              <a:defRPr>
                <a:solidFill>
                  <a:schemeClr val="accent1"/>
                </a:solidFill>
                <a:latin typeface="Aldrich"/>
                <a:ea typeface="Aldrich"/>
                <a:cs typeface="Aldrich"/>
                <a:sym typeface="Aldrich"/>
              </a:defRPr>
            </a:lvl7pPr>
            <a:lvl8pPr lvl="7" algn="ctr" rtl="0">
              <a:lnSpc>
                <a:spcPct val="100000"/>
              </a:lnSpc>
              <a:spcBef>
                <a:spcPts val="0"/>
              </a:spcBef>
              <a:spcAft>
                <a:spcPts val="0"/>
              </a:spcAft>
              <a:buNone/>
              <a:defRPr>
                <a:solidFill>
                  <a:schemeClr val="accent1"/>
                </a:solidFill>
                <a:latin typeface="Aldrich"/>
                <a:ea typeface="Aldrich"/>
                <a:cs typeface="Aldrich"/>
                <a:sym typeface="Aldrich"/>
              </a:defRPr>
            </a:lvl8pPr>
            <a:lvl9pPr lvl="8" algn="ctr" rtl="0">
              <a:lnSpc>
                <a:spcPct val="100000"/>
              </a:lnSpc>
              <a:spcBef>
                <a:spcPts val="0"/>
              </a:spcBef>
              <a:spcAft>
                <a:spcPts val="0"/>
              </a:spcAft>
              <a:buNone/>
              <a:defRPr>
                <a:solidFill>
                  <a:schemeClr val="accent1"/>
                </a:solidFill>
                <a:latin typeface="Aldrich"/>
                <a:ea typeface="Aldrich"/>
                <a:cs typeface="Aldrich"/>
                <a:sym typeface="Aldrich"/>
              </a:defRPr>
            </a:lvl9pPr>
          </a:lstStyle>
          <a:p>
            <a:endParaRPr/>
          </a:p>
        </p:txBody>
      </p:sp>
      <p:sp>
        <p:nvSpPr>
          <p:cNvPr id="254" name="Google Shape;254;p32"/>
          <p:cNvSpPr txBox="1">
            <a:spLocks noGrp="1"/>
          </p:cNvSpPr>
          <p:nvPr>
            <p:ph type="subTitle" idx="6"/>
          </p:nvPr>
        </p:nvSpPr>
        <p:spPr>
          <a:xfrm>
            <a:off x="6058674" y="3227714"/>
            <a:ext cx="2258100" cy="7209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55" name="Google Shape;255;p32"/>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Font typeface="Abhaya Libre"/>
              <a:buNon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pic>
        <p:nvPicPr>
          <p:cNvPr id="256" name="Google Shape;256;p32"/>
          <p:cNvPicPr preferRelativeResize="0"/>
          <p:nvPr/>
        </p:nvPicPr>
        <p:blipFill>
          <a:blip r:embed="rId3">
            <a:alphaModFix/>
          </a:blip>
          <a:stretch>
            <a:fillRect/>
          </a:stretch>
        </p:blipFill>
        <p:spPr>
          <a:xfrm rot="8100000" flipH="1">
            <a:off x="5779158" y="3466068"/>
            <a:ext cx="4916876" cy="3637251"/>
          </a:xfrm>
          <a:prstGeom prst="rect">
            <a:avLst/>
          </a:prstGeom>
          <a:noFill/>
          <a:ln>
            <a:noFill/>
          </a:ln>
        </p:spPr>
      </p:pic>
      <p:pic>
        <p:nvPicPr>
          <p:cNvPr id="257" name="Google Shape;257;p32"/>
          <p:cNvPicPr preferRelativeResize="0"/>
          <p:nvPr/>
        </p:nvPicPr>
        <p:blipFill>
          <a:blip r:embed="rId3">
            <a:alphaModFix/>
          </a:blip>
          <a:stretch>
            <a:fillRect/>
          </a:stretch>
        </p:blipFill>
        <p:spPr>
          <a:xfrm rot="-8100000">
            <a:off x="-1276592" y="3466068"/>
            <a:ext cx="4916876" cy="3637251"/>
          </a:xfrm>
          <a:prstGeom prst="rect">
            <a:avLst/>
          </a:prstGeom>
          <a:noFill/>
          <a:ln>
            <a:noFill/>
          </a:ln>
        </p:spPr>
      </p:pic>
      <p:pic>
        <p:nvPicPr>
          <p:cNvPr id="258" name="Google Shape;258;p32"/>
          <p:cNvPicPr preferRelativeResize="0"/>
          <p:nvPr/>
        </p:nvPicPr>
        <p:blipFill>
          <a:blip r:embed="rId3">
            <a:alphaModFix/>
          </a:blip>
          <a:stretch>
            <a:fillRect/>
          </a:stretch>
        </p:blipFill>
        <p:spPr>
          <a:xfrm rot="-2700000" flipH="1">
            <a:off x="-1433967" y="-1930382"/>
            <a:ext cx="4916876" cy="3637251"/>
          </a:xfrm>
          <a:prstGeom prst="rect">
            <a:avLst/>
          </a:prstGeom>
          <a:noFill/>
          <a:ln>
            <a:noFill/>
          </a:ln>
        </p:spPr>
      </p:pic>
      <p:pic>
        <p:nvPicPr>
          <p:cNvPr id="259" name="Google Shape;259;p32"/>
          <p:cNvPicPr preferRelativeResize="0"/>
          <p:nvPr/>
        </p:nvPicPr>
        <p:blipFill>
          <a:blip r:embed="rId3">
            <a:alphaModFix/>
          </a:blip>
          <a:stretch>
            <a:fillRect/>
          </a:stretch>
        </p:blipFill>
        <p:spPr>
          <a:xfrm rot="2700000">
            <a:off x="5621783" y="-1930382"/>
            <a:ext cx="4916876" cy="3637251"/>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1">
  <p:cSld name="CUSTOM_2_2_1_1_1">
    <p:spTree>
      <p:nvGrpSpPr>
        <p:cNvPr id="1" name="Shape 260"/>
        <p:cNvGrpSpPr/>
        <p:nvPr/>
      </p:nvGrpSpPr>
      <p:grpSpPr>
        <a:xfrm>
          <a:off x="0" y="0"/>
          <a:ext cx="0" cy="0"/>
          <a:chOff x="0" y="0"/>
          <a:chExt cx="0" cy="0"/>
        </a:xfrm>
      </p:grpSpPr>
      <p:pic>
        <p:nvPicPr>
          <p:cNvPr id="261" name="Google Shape;261;p33"/>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262" name="Google Shape;262;p33"/>
          <p:cNvSpPr txBox="1">
            <a:spLocks noGrp="1"/>
          </p:cNvSpPr>
          <p:nvPr>
            <p:ph type="subTitle" idx="1"/>
          </p:nvPr>
        </p:nvSpPr>
        <p:spPr>
          <a:xfrm>
            <a:off x="713227" y="2921925"/>
            <a:ext cx="2471400" cy="37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a:solidFill>
                  <a:schemeClr val="accent1"/>
                </a:solidFill>
                <a:latin typeface="Aldrich"/>
                <a:ea typeface="Aldrich"/>
                <a:cs typeface="Aldrich"/>
                <a:sym typeface="Aldrich"/>
              </a:defRPr>
            </a:lvl1pPr>
            <a:lvl2pPr lvl="1" algn="ctr" rtl="0">
              <a:lnSpc>
                <a:spcPct val="100000"/>
              </a:lnSpc>
              <a:spcBef>
                <a:spcPts val="0"/>
              </a:spcBef>
              <a:spcAft>
                <a:spcPts val="0"/>
              </a:spcAft>
              <a:buNone/>
              <a:defRPr>
                <a:solidFill>
                  <a:schemeClr val="accent1"/>
                </a:solidFill>
                <a:latin typeface="Aldrich"/>
                <a:ea typeface="Aldrich"/>
                <a:cs typeface="Aldrich"/>
                <a:sym typeface="Aldrich"/>
              </a:defRPr>
            </a:lvl2pPr>
            <a:lvl3pPr lvl="2" algn="ctr" rtl="0">
              <a:lnSpc>
                <a:spcPct val="100000"/>
              </a:lnSpc>
              <a:spcBef>
                <a:spcPts val="0"/>
              </a:spcBef>
              <a:spcAft>
                <a:spcPts val="0"/>
              </a:spcAft>
              <a:buNone/>
              <a:defRPr>
                <a:solidFill>
                  <a:schemeClr val="accent1"/>
                </a:solidFill>
                <a:latin typeface="Aldrich"/>
                <a:ea typeface="Aldrich"/>
                <a:cs typeface="Aldrich"/>
                <a:sym typeface="Aldrich"/>
              </a:defRPr>
            </a:lvl3pPr>
            <a:lvl4pPr lvl="3" algn="ctr" rtl="0">
              <a:lnSpc>
                <a:spcPct val="100000"/>
              </a:lnSpc>
              <a:spcBef>
                <a:spcPts val="0"/>
              </a:spcBef>
              <a:spcAft>
                <a:spcPts val="0"/>
              </a:spcAft>
              <a:buNone/>
              <a:defRPr>
                <a:solidFill>
                  <a:schemeClr val="accent1"/>
                </a:solidFill>
                <a:latin typeface="Aldrich"/>
                <a:ea typeface="Aldrich"/>
                <a:cs typeface="Aldrich"/>
                <a:sym typeface="Aldrich"/>
              </a:defRPr>
            </a:lvl4pPr>
            <a:lvl5pPr lvl="4" algn="ctr" rtl="0">
              <a:lnSpc>
                <a:spcPct val="100000"/>
              </a:lnSpc>
              <a:spcBef>
                <a:spcPts val="0"/>
              </a:spcBef>
              <a:spcAft>
                <a:spcPts val="0"/>
              </a:spcAft>
              <a:buNone/>
              <a:defRPr>
                <a:solidFill>
                  <a:schemeClr val="accent1"/>
                </a:solidFill>
                <a:latin typeface="Aldrich"/>
                <a:ea typeface="Aldrich"/>
                <a:cs typeface="Aldrich"/>
                <a:sym typeface="Aldrich"/>
              </a:defRPr>
            </a:lvl5pPr>
            <a:lvl6pPr lvl="5" algn="ctr" rtl="0">
              <a:lnSpc>
                <a:spcPct val="100000"/>
              </a:lnSpc>
              <a:spcBef>
                <a:spcPts val="0"/>
              </a:spcBef>
              <a:spcAft>
                <a:spcPts val="0"/>
              </a:spcAft>
              <a:buNone/>
              <a:defRPr>
                <a:solidFill>
                  <a:schemeClr val="accent1"/>
                </a:solidFill>
                <a:latin typeface="Aldrich"/>
                <a:ea typeface="Aldrich"/>
                <a:cs typeface="Aldrich"/>
                <a:sym typeface="Aldrich"/>
              </a:defRPr>
            </a:lvl6pPr>
            <a:lvl7pPr lvl="6" algn="ctr" rtl="0">
              <a:lnSpc>
                <a:spcPct val="100000"/>
              </a:lnSpc>
              <a:spcBef>
                <a:spcPts val="0"/>
              </a:spcBef>
              <a:spcAft>
                <a:spcPts val="0"/>
              </a:spcAft>
              <a:buNone/>
              <a:defRPr>
                <a:solidFill>
                  <a:schemeClr val="accent1"/>
                </a:solidFill>
                <a:latin typeface="Aldrich"/>
                <a:ea typeface="Aldrich"/>
                <a:cs typeface="Aldrich"/>
                <a:sym typeface="Aldrich"/>
              </a:defRPr>
            </a:lvl7pPr>
            <a:lvl8pPr lvl="7" algn="ctr" rtl="0">
              <a:lnSpc>
                <a:spcPct val="100000"/>
              </a:lnSpc>
              <a:spcBef>
                <a:spcPts val="0"/>
              </a:spcBef>
              <a:spcAft>
                <a:spcPts val="0"/>
              </a:spcAft>
              <a:buNone/>
              <a:defRPr>
                <a:solidFill>
                  <a:schemeClr val="accent1"/>
                </a:solidFill>
                <a:latin typeface="Aldrich"/>
                <a:ea typeface="Aldrich"/>
                <a:cs typeface="Aldrich"/>
                <a:sym typeface="Aldrich"/>
              </a:defRPr>
            </a:lvl8pPr>
            <a:lvl9pPr lvl="8" algn="ctr" rtl="0">
              <a:lnSpc>
                <a:spcPct val="100000"/>
              </a:lnSpc>
              <a:spcBef>
                <a:spcPts val="0"/>
              </a:spcBef>
              <a:spcAft>
                <a:spcPts val="0"/>
              </a:spcAft>
              <a:buNone/>
              <a:defRPr>
                <a:solidFill>
                  <a:schemeClr val="accent1"/>
                </a:solidFill>
                <a:latin typeface="Aldrich"/>
                <a:ea typeface="Aldrich"/>
                <a:cs typeface="Aldrich"/>
                <a:sym typeface="Aldrich"/>
              </a:defRPr>
            </a:lvl9pPr>
          </a:lstStyle>
          <a:p>
            <a:endParaRPr/>
          </a:p>
        </p:txBody>
      </p:sp>
      <p:sp>
        <p:nvSpPr>
          <p:cNvPr id="263" name="Google Shape;263;p33"/>
          <p:cNvSpPr txBox="1">
            <a:spLocks noGrp="1"/>
          </p:cNvSpPr>
          <p:nvPr>
            <p:ph type="subTitle" idx="2"/>
          </p:nvPr>
        </p:nvSpPr>
        <p:spPr>
          <a:xfrm>
            <a:off x="713225" y="3293302"/>
            <a:ext cx="2471400" cy="115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64" name="Google Shape;264;p33"/>
          <p:cNvSpPr txBox="1">
            <a:spLocks noGrp="1"/>
          </p:cNvSpPr>
          <p:nvPr>
            <p:ph type="subTitle" idx="3"/>
          </p:nvPr>
        </p:nvSpPr>
        <p:spPr>
          <a:xfrm>
            <a:off x="3336300" y="2312325"/>
            <a:ext cx="2471400" cy="37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a:solidFill>
                  <a:schemeClr val="accent1"/>
                </a:solidFill>
                <a:latin typeface="Aldrich"/>
                <a:ea typeface="Aldrich"/>
                <a:cs typeface="Aldrich"/>
                <a:sym typeface="Aldrich"/>
              </a:defRPr>
            </a:lvl1pPr>
            <a:lvl2pPr lvl="1" algn="ctr" rtl="0">
              <a:lnSpc>
                <a:spcPct val="100000"/>
              </a:lnSpc>
              <a:spcBef>
                <a:spcPts val="0"/>
              </a:spcBef>
              <a:spcAft>
                <a:spcPts val="0"/>
              </a:spcAft>
              <a:buNone/>
              <a:defRPr>
                <a:solidFill>
                  <a:schemeClr val="accent1"/>
                </a:solidFill>
                <a:latin typeface="Aldrich"/>
                <a:ea typeface="Aldrich"/>
                <a:cs typeface="Aldrich"/>
                <a:sym typeface="Aldrich"/>
              </a:defRPr>
            </a:lvl2pPr>
            <a:lvl3pPr lvl="2" algn="ctr" rtl="0">
              <a:lnSpc>
                <a:spcPct val="100000"/>
              </a:lnSpc>
              <a:spcBef>
                <a:spcPts val="0"/>
              </a:spcBef>
              <a:spcAft>
                <a:spcPts val="0"/>
              </a:spcAft>
              <a:buNone/>
              <a:defRPr>
                <a:solidFill>
                  <a:schemeClr val="accent1"/>
                </a:solidFill>
                <a:latin typeface="Aldrich"/>
                <a:ea typeface="Aldrich"/>
                <a:cs typeface="Aldrich"/>
                <a:sym typeface="Aldrich"/>
              </a:defRPr>
            </a:lvl3pPr>
            <a:lvl4pPr lvl="3" algn="ctr" rtl="0">
              <a:lnSpc>
                <a:spcPct val="100000"/>
              </a:lnSpc>
              <a:spcBef>
                <a:spcPts val="0"/>
              </a:spcBef>
              <a:spcAft>
                <a:spcPts val="0"/>
              </a:spcAft>
              <a:buNone/>
              <a:defRPr>
                <a:solidFill>
                  <a:schemeClr val="accent1"/>
                </a:solidFill>
                <a:latin typeface="Aldrich"/>
                <a:ea typeface="Aldrich"/>
                <a:cs typeface="Aldrich"/>
                <a:sym typeface="Aldrich"/>
              </a:defRPr>
            </a:lvl4pPr>
            <a:lvl5pPr lvl="4" algn="ctr" rtl="0">
              <a:lnSpc>
                <a:spcPct val="100000"/>
              </a:lnSpc>
              <a:spcBef>
                <a:spcPts val="0"/>
              </a:spcBef>
              <a:spcAft>
                <a:spcPts val="0"/>
              </a:spcAft>
              <a:buNone/>
              <a:defRPr>
                <a:solidFill>
                  <a:schemeClr val="accent1"/>
                </a:solidFill>
                <a:latin typeface="Aldrich"/>
                <a:ea typeface="Aldrich"/>
                <a:cs typeface="Aldrich"/>
                <a:sym typeface="Aldrich"/>
              </a:defRPr>
            </a:lvl5pPr>
            <a:lvl6pPr lvl="5" algn="ctr" rtl="0">
              <a:lnSpc>
                <a:spcPct val="100000"/>
              </a:lnSpc>
              <a:spcBef>
                <a:spcPts val="0"/>
              </a:spcBef>
              <a:spcAft>
                <a:spcPts val="0"/>
              </a:spcAft>
              <a:buNone/>
              <a:defRPr>
                <a:solidFill>
                  <a:schemeClr val="accent1"/>
                </a:solidFill>
                <a:latin typeface="Aldrich"/>
                <a:ea typeface="Aldrich"/>
                <a:cs typeface="Aldrich"/>
                <a:sym typeface="Aldrich"/>
              </a:defRPr>
            </a:lvl6pPr>
            <a:lvl7pPr lvl="6" algn="ctr" rtl="0">
              <a:lnSpc>
                <a:spcPct val="100000"/>
              </a:lnSpc>
              <a:spcBef>
                <a:spcPts val="0"/>
              </a:spcBef>
              <a:spcAft>
                <a:spcPts val="0"/>
              </a:spcAft>
              <a:buNone/>
              <a:defRPr>
                <a:solidFill>
                  <a:schemeClr val="accent1"/>
                </a:solidFill>
                <a:latin typeface="Aldrich"/>
                <a:ea typeface="Aldrich"/>
                <a:cs typeface="Aldrich"/>
                <a:sym typeface="Aldrich"/>
              </a:defRPr>
            </a:lvl7pPr>
            <a:lvl8pPr lvl="7" algn="ctr" rtl="0">
              <a:lnSpc>
                <a:spcPct val="100000"/>
              </a:lnSpc>
              <a:spcBef>
                <a:spcPts val="0"/>
              </a:spcBef>
              <a:spcAft>
                <a:spcPts val="0"/>
              </a:spcAft>
              <a:buNone/>
              <a:defRPr>
                <a:solidFill>
                  <a:schemeClr val="accent1"/>
                </a:solidFill>
                <a:latin typeface="Aldrich"/>
                <a:ea typeface="Aldrich"/>
                <a:cs typeface="Aldrich"/>
                <a:sym typeface="Aldrich"/>
              </a:defRPr>
            </a:lvl8pPr>
            <a:lvl9pPr lvl="8" algn="ctr" rtl="0">
              <a:lnSpc>
                <a:spcPct val="100000"/>
              </a:lnSpc>
              <a:spcBef>
                <a:spcPts val="0"/>
              </a:spcBef>
              <a:spcAft>
                <a:spcPts val="0"/>
              </a:spcAft>
              <a:buNone/>
              <a:defRPr>
                <a:solidFill>
                  <a:schemeClr val="accent1"/>
                </a:solidFill>
                <a:latin typeface="Aldrich"/>
                <a:ea typeface="Aldrich"/>
                <a:cs typeface="Aldrich"/>
                <a:sym typeface="Aldrich"/>
              </a:defRPr>
            </a:lvl9pPr>
          </a:lstStyle>
          <a:p>
            <a:endParaRPr/>
          </a:p>
        </p:txBody>
      </p:sp>
      <p:sp>
        <p:nvSpPr>
          <p:cNvPr id="265" name="Google Shape;265;p33"/>
          <p:cNvSpPr txBox="1">
            <a:spLocks noGrp="1"/>
          </p:cNvSpPr>
          <p:nvPr>
            <p:ph type="subTitle" idx="4"/>
          </p:nvPr>
        </p:nvSpPr>
        <p:spPr>
          <a:xfrm>
            <a:off x="3336300" y="2683702"/>
            <a:ext cx="2471400" cy="115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66" name="Google Shape;266;p33"/>
          <p:cNvSpPr txBox="1">
            <a:spLocks noGrp="1"/>
          </p:cNvSpPr>
          <p:nvPr>
            <p:ph type="subTitle" idx="5"/>
          </p:nvPr>
        </p:nvSpPr>
        <p:spPr>
          <a:xfrm>
            <a:off x="5959375" y="2921925"/>
            <a:ext cx="2471400" cy="37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a:solidFill>
                  <a:schemeClr val="accent1"/>
                </a:solidFill>
                <a:latin typeface="Aldrich"/>
                <a:ea typeface="Aldrich"/>
                <a:cs typeface="Aldrich"/>
                <a:sym typeface="Aldrich"/>
              </a:defRPr>
            </a:lvl1pPr>
            <a:lvl2pPr lvl="1" algn="ctr" rtl="0">
              <a:lnSpc>
                <a:spcPct val="100000"/>
              </a:lnSpc>
              <a:spcBef>
                <a:spcPts val="0"/>
              </a:spcBef>
              <a:spcAft>
                <a:spcPts val="0"/>
              </a:spcAft>
              <a:buNone/>
              <a:defRPr>
                <a:solidFill>
                  <a:schemeClr val="accent1"/>
                </a:solidFill>
                <a:latin typeface="Aldrich"/>
                <a:ea typeface="Aldrich"/>
                <a:cs typeface="Aldrich"/>
                <a:sym typeface="Aldrich"/>
              </a:defRPr>
            </a:lvl2pPr>
            <a:lvl3pPr lvl="2" algn="ctr" rtl="0">
              <a:lnSpc>
                <a:spcPct val="100000"/>
              </a:lnSpc>
              <a:spcBef>
                <a:spcPts val="0"/>
              </a:spcBef>
              <a:spcAft>
                <a:spcPts val="0"/>
              </a:spcAft>
              <a:buNone/>
              <a:defRPr>
                <a:solidFill>
                  <a:schemeClr val="accent1"/>
                </a:solidFill>
                <a:latin typeface="Aldrich"/>
                <a:ea typeface="Aldrich"/>
                <a:cs typeface="Aldrich"/>
                <a:sym typeface="Aldrich"/>
              </a:defRPr>
            </a:lvl3pPr>
            <a:lvl4pPr lvl="3" algn="ctr" rtl="0">
              <a:lnSpc>
                <a:spcPct val="100000"/>
              </a:lnSpc>
              <a:spcBef>
                <a:spcPts val="0"/>
              </a:spcBef>
              <a:spcAft>
                <a:spcPts val="0"/>
              </a:spcAft>
              <a:buNone/>
              <a:defRPr>
                <a:solidFill>
                  <a:schemeClr val="accent1"/>
                </a:solidFill>
                <a:latin typeface="Aldrich"/>
                <a:ea typeface="Aldrich"/>
                <a:cs typeface="Aldrich"/>
                <a:sym typeface="Aldrich"/>
              </a:defRPr>
            </a:lvl4pPr>
            <a:lvl5pPr lvl="4" algn="ctr" rtl="0">
              <a:lnSpc>
                <a:spcPct val="100000"/>
              </a:lnSpc>
              <a:spcBef>
                <a:spcPts val="0"/>
              </a:spcBef>
              <a:spcAft>
                <a:spcPts val="0"/>
              </a:spcAft>
              <a:buNone/>
              <a:defRPr>
                <a:solidFill>
                  <a:schemeClr val="accent1"/>
                </a:solidFill>
                <a:latin typeface="Aldrich"/>
                <a:ea typeface="Aldrich"/>
                <a:cs typeface="Aldrich"/>
                <a:sym typeface="Aldrich"/>
              </a:defRPr>
            </a:lvl5pPr>
            <a:lvl6pPr lvl="5" algn="ctr" rtl="0">
              <a:lnSpc>
                <a:spcPct val="100000"/>
              </a:lnSpc>
              <a:spcBef>
                <a:spcPts val="0"/>
              </a:spcBef>
              <a:spcAft>
                <a:spcPts val="0"/>
              </a:spcAft>
              <a:buNone/>
              <a:defRPr>
                <a:solidFill>
                  <a:schemeClr val="accent1"/>
                </a:solidFill>
                <a:latin typeface="Aldrich"/>
                <a:ea typeface="Aldrich"/>
                <a:cs typeface="Aldrich"/>
                <a:sym typeface="Aldrich"/>
              </a:defRPr>
            </a:lvl6pPr>
            <a:lvl7pPr lvl="6" algn="ctr" rtl="0">
              <a:lnSpc>
                <a:spcPct val="100000"/>
              </a:lnSpc>
              <a:spcBef>
                <a:spcPts val="0"/>
              </a:spcBef>
              <a:spcAft>
                <a:spcPts val="0"/>
              </a:spcAft>
              <a:buNone/>
              <a:defRPr>
                <a:solidFill>
                  <a:schemeClr val="accent1"/>
                </a:solidFill>
                <a:latin typeface="Aldrich"/>
                <a:ea typeface="Aldrich"/>
                <a:cs typeface="Aldrich"/>
                <a:sym typeface="Aldrich"/>
              </a:defRPr>
            </a:lvl7pPr>
            <a:lvl8pPr lvl="7" algn="ctr" rtl="0">
              <a:lnSpc>
                <a:spcPct val="100000"/>
              </a:lnSpc>
              <a:spcBef>
                <a:spcPts val="0"/>
              </a:spcBef>
              <a:spcAft>
                <a:spcPts val="0"/>
              </a:spcAft>
              <a:buNone/>
              <a:defRPr>
                <a:solidFill>
                  <a:schemeClr val="accent1"/>
                </a:solidFill>
                <a:latin typeface="Aldrich"/>
                <a:ea typeface="Aldrich"/>
                <a:cs typeface="Aldrich"/>
                <a:sym typeface="Aldrich"/>
              </a:defRPr>
            </a:lvl8pPr>
            <a:lvl9pPr lvl="8" algn="ctr" rtl="0">
              <a:lnSpc>
                <a:spcPct val="100000"/>
              </a:lnSpc>
              <a:spcBef>
                <a:spcPts val="0"/>
              </a:spcBef>
              <a:spcAft>
                <a:spcPts val="0"/>
              </a:spcAft>
              <a:buNone/>
              <a:defRPr>
                <a:solidFill>
                  <a:schemeClr val="accent1"/>
                </a:solidFill>
                <a:latin typeface="Aldrich"/>
                <a:ea typeface="Aldrich"/>
                <a:cs typeface="Aldrich"/>
                <a:sym typeface="Aldrich"/>
              </a:defRPr>
            </a:lvl9pPr>
          </a:lstStyle>
          <a:p>
            <a:endParaRPr/>
          </a:p>
        </p:txBody>
      </p:sp>
      <p:sp>
        <p:nvSpPr>
          <p:cNvPr id="267" name="Google Shape;267;p33"/>
          <p:cNvSpPr txBox="1">
            <a:spLocks noGrp="1"/>
          </p:cNvSpPr>
          <p:nvPr>
            <p:ph type="subTitle" idx="6"/>
          </p:nvPr>
        </p:nvSpPr>
        <p:spPr>
          <a:xfrm>
            <a:off x="5959375" y="3293302"/>
            <a:ext cx="2471400" cy="115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68" name="Google Shape;268;p3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69" name="Google Shape;269;p33"/>
          <p:cNvPicPr preferRelativeResize="0"/>
          <p:nvPr/>
        </p:nvPicPr>
        <p:blipFill>
          <a:blip r:embed="rId3">
            <a:alphaModFix/>
          </a:blip>
          <a:stretch>
            <a:fillRect/>
          </a:stretch>
        </p:blipFill>
        <p:spPr>
          <a:xfrm>
            <a:off x="-940903" y="-1022400"/>
            <a:ext cx="2675651" cy="2713550"/>
          </a:xfrm>
          <a:prstGeom prst="rect">
            <a:avLst/>
          </a:prstGeom>
          <a:noFill/>
          <a:ln>
            <a:noFill/>
          </a:ln>
        </p:spPr>
      </p:pic>
      <p:pic>
        <p:nvPicPr>
          <p:cNvPr id="270" name="Google Shape;270;p33"/>
          <p:cNvPicPr preferRelativeResize="0"/>
          <p:nvPr/>
        </p:nvPicPr>
        <p:blipFill>
          <a:blip r:embed="rId4">
            <a:alphaModFix/>
          </a:blip>
          <a:stretch>
            <a:fillRect/>
          </a:stretch>
        </p:blipFill>
        <p:spPr>
          <a:xfrm rot="5406303">
            <a:off x="3431414" y="3026507"/>
            <a:ext cx="2323118" cy="5143509"/>
          </a:xfrm>
          <a:prstGeom prst="rect">
            <a:avLst/>
          </a:prstGeom>
          <a:noFill/>
          <a:ln>
            <a:noFill/>
          </a:ln>
        </p:spPr>
      </p:pic>
      <p:pic>
        <p:nvPicPr>
          <p:cNvPr id="271" name="Google Shape;271;p33"/>
          <p:cNvPicPr preferRelativeResize="0"/>
          <p:nvPr/>
        </p:nvPicPr>
        <p:blipFill>
          <a:blip r:embed="rId5">
            <a:alphaModFix/>
          </a:blip>
          <a:stretch>
            <a:fillRect/>
          </a:stretch>
        </p:blipFill>
        <p:spPr>
          <a:xfrm rot="-10793696">
            <a:off x="2484513" y="3974151"/>
            <a:ext cx="4400443" cy="2595574"/>
          </a:xfrm>
          <a:prstGeom prst="rect">
            <a:avLst/>
          </a:prstGeom>
          <a:noFill/>
          <a:ln>
            <a:noFill/>
          </a:ln>
        </p:spPr>
      </p:pic>
      <p:pic>
        <p:nvPicPr>
          <p:cNvPr id="272" name="Google Shape;272;p33"/>
          <p:cNvPicPr preferRelativeResize="0"/>
          <p:nvPr/>
        </p:nvPicPr>
        <p:blipFill>
          <a:blip r:embed="rId3">
            <a:alphaModFix/>
          </a:blip>
          <a:stretch>
            <a:fillRect/>
          </a:stretch>
        </p:blipFill>
        <p:spPr>
          <a:xfrm flipH="1">
            <a:off x="7386647" y="-1022400"/>
            <a:ext cx="2675651" cy="27135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pic>
        <p:nvPicPr>
          <p:cNvPr id="23" name="Google Shape;23;p4"/>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24" name="Google Shape;24;p4"/>
          <p:cNvPicPr preferRelativeResize="0"/>
          <p:nvPr/>
        </p:nvPicPr>
        <p:blipFill>
          <a:blip r:embed="rId3">
            <a:alphaModFix/>
          </a:blip>
          <a:stretch>
            <a:fillRect/>
          </a:stretch>
        </p:blipFill>
        <p:spPr>
          <a:xfrm rot="8099998" flipH="1">
            <a:off x="4585862" y="1867022"/>
            <a:ext cx="6530725" cy="4831102"/>
          </a:xfrm>
          <a:prstGeom prst="rect">
            <a:avLst/>
          </a:prstGeom>
          <a:noFill/>
          <a:ln>
            <a:noFill/>
          </a:ln>
        </p:spPr>
      </p:pic>
      <p:sp>
        <p:nvSpPr>
          <p:cNvPr id="25" name="Google Shape;25;p4"/>
          <p:cNvSpPr txBox="1">
            <a:spLocks noGrp="1"/>
          </p:cNvSpPr>
          <p:nvPr>
            <p:ph type="body" idx="1"/>
          </p:nvPr>
        </p:nvSpPr>
        <p:spPr>
          <a:xfrm>
            <a:off x="713225" y="1559100"/>
            <a:ext cx="4253700" cy="20253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Clr>
                <a:schemeClr val="accent1"/>
              </a:buClr>
              <a:buSzPts val="1500"/>
              <a:buFont typeface="Chivo"/>
              <a:buChar char="●"/>
              <a:defRPr sz="1400"/>
            </a:lvl1pPr>
            <a:lvl2pPr marL="914400" lvl="1" indent="-323850">
              <a:spcBef>
                <a:spcPts val="0"/>
              </a:spcBef>
              <a:spcAft>
                <a:spcPts val="0"/>
              </a:spcAft>
              <a:buClr>
                <a:srgbClr val="434343"/>
              </a:buClr>
              <a:buSzPts val="1500"/>
              <a:buFont typeface="Roboto Condensed Light"/>
              <a:buChar char="○"/>
              <a:defRPr/>
            </a:lvl2pPr>
            <a:lvl3pPr marL="1371600" lvl="2" indent="-323850">
              <a:spcBef>
                <a:spcPts val="0"/>
              </a:spcBef>
              <a:spcAft>
                <a:spcPts val="0"/>
              </a:spcAft>
              <a:buClr>
                <a:srgbClr val="434343"/>
              </a:buClr>
              <a:buSzPts val="1500"/>
              <a:buFont typeface="Roboto Condensed Light"/>
              <a:buChar char="■"/>
              <a:defRPr/>
            </a:lvl3pPr>
            <a:lvl4pPr marL="1828800" lvl="3" indent="-323850">
              <a:spcBef>
                <a:spcPts val="0"/>
              </a:spcBef>
              <a:spcAft>
                <a:spcPts val="0"/>
              </a:spcAft>
              <a:buClr>
                <a:srgbClr val="434343"/>
              </a:buClr>
              <a:buSzPts val="1500"/>
              <a:buFont typeface="Roboto Condensed Light"/>
              <a:buChar char="●"/>
              <a:defRPr/>
            </a:lvl4pPr>
            <a:lvl5pPr marL="2286000" lvl="4" indent="-323850">
              <a:spcBef>
                <a:spcPts val="0"/>
              </a:spcBef>
              <a:spcAft>
                <a:spcPts val="0"/>
              </a:spcAft>
              <a:buClr>
                <a:srgbClr val="434343"/>
              </a:buClr>
              <a:buSzPts val="1500"/>
              <a:buFont typeface="Roboto Condensed Light"/>
              <a:buChar char="○"/>
              <a:defRPr/>
            </a:lvl5pPr>
            <a:lvl6pPr marL="2743200" lvl="5" indent="-323850">
              <a:spcBef>
                <a:spcPts val="0"/>
              </a:spcBef>
              <a:spcAft>
                <a:spcPts val="0"/>
              </a:spcAft>
              <a:buClr>
                <a:srgbClr val="434343"/>
              </a:buClr>
              <a:buSzPts val="1500"/>
              <a:buFont typeface="Roboto Condensed Light"/>
              <a:buChar char="■"/>
              <a:defRPr/>
            </a:lvl6pPr>
            <a:lvl7pPr marL="3200400" lvl="6" indent="-323850">
              <a:spcBef>
                <a:spcPts val="0"/>
              </a:spcBef>
              <a:spcAft>
                <a:spcPts val="0"/>
              </a:spcAft>
              <a:buClr>
                <a:srgbClr val="434343"/>
              </a:buClr>
              <a:buSzPts val="1500"/>
              <a:buFont typeface="Roboto Condensed Light"/>
              <a:buChar char="●"/>
              <a:defRPr/>
            </a:lvl7pPr>
            <a:lvl8pPr marL="3657600" lvl="7" indent="-323850">
              <a:spcBef>
                <a:spcPts val="0"/>
              </a:spcBef>
              <a:spcAft>
                <a:spcPts val="0"/>
              </a:spcAft>
              <a:buClr>
                <a:srgbClr val="434343"/>
              </a:buClr>
              <a:buSzPts val="1500"/>
              <a:buFont typeface="Roboto Condensed Light"/>
              <a:buChar char="○"/>
              <a:defRPr/>
            </a:lvl8pPr>
            <a:lvl9pPr marL="4114800" lvl="8" indent="-323850">
              <a:spcBef>
                <a:spcPts val="0"/>
              </a:spcBef>
              <a:spcAft>
                <a:spcPts val="0"/>
              </a:spcAft>
              <a:buClr>
                <a:srgbClr val="434343"/>
              </a:buClr>
              <a:buSzPts val="1500"/>
              <a:buFont typeface="Roboto Condensed Light"/>
              <a:buChar char="■"/>
              <a:defRPr/>
            </a:lvl9pPr>
          </a:lstStyle>
          <a:p>
            <a:endParaRPr/>
          </a:p>
        </p:txBody>
      </p:sp>
      <p:sp>
        <p:nvSpPr>
          <p:cNvPr id="26" name="Google Shape;26;p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4"/>
          <p:cNvSpPr>
            <a:spLocks noGrp="1"/>
          </p:cNvSpPr>
          <p:nvPr>
            <p:ph type="pic" idx="2"/>
          </p:nvPr>
        </p:nvSpPr>
        <p:spPr>
          <a:xfrm>
            <a:off x="5262648" y="1347750"/>
            <a:ext cx="2859600" cy="2448000"/>
          </a:xfrm>
          <a:prstGeom prst="hexagon">
            <a:avLst>
              <a:gd name="adj" fmla="val 25000"/>
              <a:gd name="vf" fmla="val 115470"/>
            </a:avLst>
          </a:prstGeom>
          <a:noFill/>
          <a:ln w="9525" cap="flat" cmpd="sng">
            <a:solidFill>
              <a:schemeClr val="accent1"/>
            </a:solidFill>
            <a:prstDash val="solid"/>
            <a:round/>
            <a:headEnd type="none" w="sm" len="sm"/>
            <a:tailEnd type="none" w="sm" len="sm"/>
          </a:ln>
        </p:spPr>
      </p:sp>
      <p:grpSp>
        <p:nvGrpSpPr>
          <p:cNvPr id="28" name="Google Shape;28;p4"/>
          <p:cNvGrpSpPr/>
          <p:nvPr/>
        </p:nvGrpSpPr>
        <p:grpSpPr>
          <a:xfrm>
            <a:off x="713225" y="4272300"/>
            <a:ext cx="1660050" cy="554100"/>
            <a:chOff x="439750" y="360325"/>
            <a:chExt cx="1660050" cy="554100"/>
          </a:xfrm>
        </p:grpSpPr>
        <p:sp>
          <p:nvSpPr>
            <p:cNvPr id="29" name="Google Shape;29;p4"/>
            <p:cNvSpPr/>
            <p:nvPr/>
          </p:nvSpPr>
          <p:spPr>
            <a:xfrm>
              <a:off x="43975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959725"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149890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 name="Google Shape;32;p4"/>
          <p:cNvPicPr preferRelativeResize="0"/>
          <p:nvPr/>
        </p:nvPicPr>
        <p:blipFill>
          <a:blip r:embed="rId4">
            <a:alphaModFix/>
          </a:blip>
          <a:stretch>
            <a:fillRect/>
          </a:stretch>
        </p:blipFill>
        <p:spPr>
          <a:xfrm flipH="1">
            <a:off x="7515547" y="-1075025"/>
            <a:ext cx="2675651" cy="271355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273"/>
        <p:cNvGrpSpPr/>
        <p:nvPr/>
      </p:nvGrpSpPr>
      <p:grpSpPr>
        <a:xfrm>
          <a:off x="0" y="0"/>
          <a:ext cx="0" cy="0"/>
          <a:chOff x="0" y="0"/>
          <a:chExt cx="0" cy="0"/>
        </a:xfrm>
      </p:grpSpPr>
      <p:pic>
        <p:nvPicPr>
          <p:cNvPr id="274" name="Google Shape;274;p34"/>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275" name="Google Shape;275;p34"/>
          <p:cNvSpPr txBox="1">
            <a:spLocks noGrp="1"/>
          </p:cNvSpPr>
          <p:nvPr>
            <p:ph type="title" hasCustomPrompt="1"/>
          </p:nvPr>
        </p:nvSpPr>
        <p:spPr>
          <a:xfrm>
            <a:off x="2067263" y="3439350"/>
            <a:ext cx="2495100" cy="834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4800"/>
              <a:buChar char="+"/>
              <a:defRPr sz="3500"/>
            </a:lvl1pPr>
            <a:lvl2pPr lvl="1" algn="ctr" rtl="0">
              <a:spcBef>
                <a:spcPts val="0"/>
              </a:spcBef>
              <a:spcAft>
                <a:spcPts val="0"/>
              </a:spcAft>
              <a:buSzPts val="12000"/>
              <a:buChar char="+"/>
              <a:defRPr sz="12000"/>
            </a:lvl2pPr>
            <a:lvl3pPr lvl="2" algn="ctr" rtl="0">
              <a:spcBef>
                <a:spcPts val="0"/>
              </a:spcBef>
              <a:spcAft>
                <a:spcPts val="0"/>
              </a:spcAft>
              <a:buSzPts val="12000"/>
              <a:buChar char="+"/>
              <a:defRPr sz="12000"/>
            </a:lvl3pPr>
            <a:lvl4pPr lvl="3" algn="ctr" rtl="0">
              <a:spcBef>
                <a:spcPts val="0"/>
              </a:spcBef>
              <a:spcAft>
                <a:spcPts val="0"/>
              </a:spcAft>
              <a:buSzPts val="12000"/>
              <a:buChar char="+"/>
              <a:defRPr sz="12000"/>
            </a:lvl4pPr>
            <a:lvl5pPr lvl="4" algn="ctr" rtl="0">
              <a:spcBef>
                <a:spcPts val="0"/>
              </a:spcBef>
              <a:spcAft>
                <a:spcPts val="0"/>
              </a:spcAft>
              <a:buSzPts val="12000"/>
              <a:buChar char="+"/>
              <a:defRPr sz="12000"/>
            </a:lvl5pPr>
            <a:lvl6pPr lvl="5" algn="ctr" rtl="0">
              <a:spcBef>
                <a:spcPts val="0"/>
              </a:spcBef>
              <a:spcAft>
                <a:spcPts val="0"/>
              </a:spcAft>
              <a:buSzPts val="12000"/>
              <a:buChar char="+"/>
              <a:defRPr sz="12000"/>
            </a:lvl6pPr>
            <a:lvl7pPr lvl="6" algn="ctr" rtl="0">
              <a:spcBef>
                <a:spcPts val="0"/>
              </a:spcBef>
              <a:spcAft>
                <a:spcPts val="0"/>
              </a:spcAft>
              <a:buSzPts val="12000"/>
              <a:buChar char="+"/>
              <a:defRPr sz="12000"/>
            </a:lvl7pPr>
            <a:lvl8pPr lvl="7" algn="ctr" rtl="0">
              <a:spcBef>
                <a:spcPts val="0"/>
              </a:spcBef>
              <a:spcAft>
                <a:spcPts val="0"/>
              </a:spcAft>
              <a:buSzPts val="12000"/>
              <a:buChar char="+"/>
              <a:defRPr sz="12000"/>
            </a:lvl8pPr>
            <a:lvl9pPr lvl="8" algn="ctr" rtl="0">
              <a:spcBef>
                <a:spcPts val="0"/>
              </a:spcBef>
              <a:spcAft>
                <a:spcPts val="0"/>
              </a:spcAft>
              <a:buSzPts val="12000"/>
              <a:buChar char="+"/>
              <a:defRPr sz="12000"/>
            </a:lvl9pPr>
          </a:lstStyle>
          <a:p>
            <a:r>
              <a:t>xx%</a:t>
            </a:r>
          </a:p>
        </p:txBody>
      </p:sp>
      <p:sp>
        <p:nvSpPr>
          <p:cNvPr id="276" name="Google Shape;276;p34"/>
          <p:cNvSpPr txBox="1">
            <a:spLocks noGrp="1"/>
          </p:cNvSpPr>
          <p:nvPr>
            <p:ph type="title" idx="2" hasCustomPrompt="1"/>
          </p:nvPr>
        </p:nvSpPr>
        <p:spPr>
          <a:xfrm>
            <a:off x="2067263" y="1416875"/>
            <a:ext cx="2495100" cy="8343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4800"/>
              <a:buNone/>
              <a:defRPr sz="350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77" name="Google Shape;277;p34"/>
          <p:cNvSpPr txBox="1">
            <a:spLocks noGrp="1"/>
          </p:cNvSpPr>
          <p:nvPr>
            <p:ph type="title" idx="3" hasCustomPrompt="1"/>
          </p:nvPr>
        </p:nvSpPr>
        <p:spPr>
          <a:xfrm>
            <a:off x="2067263" y="2428125"/>
            <a:ext cx="2495100" cy="8343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4800"/>
              <a:buNone/>
              <a:defRPr sz="35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78" name="Google Shape;278;p34"/>
          <p:cNvSpPr txBox="1">
            <a:spLocks noGrp="1"/>
          </p:cNvSpPr>
          <p:nvPr>
            <p:ph type="subTitle" idx="1"/>
          </p:nvPr>
        </p:nvSpPr>
        <p:spPr>
          <a:xfrm>
            <a:off x="4777300" y="3592800"/>
            <a:ext cx="2173200" cy="5274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79" name="Google Shape;279;p34"/>
          <p:cNvSpPr txBox="1">
            <a:spLocks noGrp="1"/>
          </p:cNvSpPr>
          <p:nvPr>
            <p:ph type="subTitle" idx="4"/>
          </p:nvPr>
        </p:nvSpPr>
        <p:spPr>
          <a:xfrm>
            <a:off x="4777300" y="2581575"/>
            <a:ext cx="2173200" cy="5274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80" name="Google Shape;280;p34"/>
          <p:cNvSpPr txBox="1">
            <a:spLocks noGrp="1"/>
          </p:cNvSpPr>
          <p:nvPr>
            <p:ph type="subTitle" idx="5"/>
          </p:nvPr>
        </p:nvSpPr>
        <p:spPr>
          <a:xfrm>
            <a:off x="4777300" y="1570325"/>
            <a:ext cx="2173200" cy="5274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81" name="Google Shape;281;p34"/>
          <p:cNvSpPr txBox="1">
            <a:spLocks noGrp="1"/>
          </p:cNvSpPr>
          <p:nvPr>
            <p:ph type="title" idx="6"/>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Font typeface="Abhaya Libre"/>
              <a:buNon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pic>
        <p:nvPicPr>
          <p:cNvPr id="282" name="Google Shape;282;p34"/>
          <p:cNvPicPr preferRelativeResize="0"/>
          <p:nvPr/>
        </p:nvPicPr>
        <p:blipFill>
          <a:blip r:embed="rId3">
            <a:alphaModFix/>
          </a:blip>
          <a:stretch>
            <a:fillRect/>
          </a:stretch>
        </p:blipFill>
        <p:spPr>
          <a:xfrm rot="8100000" flipH="1">
            <a:off x="-4200897" y="582463"/>
            <a:ext cx="7657246" cy="8935621"/>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four columns">
  <p:cSld name="CUSTOM_3_1_4_2">
    <p:spTree>
      <p:nvGrpSpPr>
        <p:cNvPr id="1" name="Shape 283"/>
        <p:cNvGrpSpPr/>
        <p:nvPr/>
      </p:nvGrpSpPr>
      <p:grpSpPr>
        <a:xfrm>
          <a:off x="0" y="0"/>
          <a:ext cx="0" cy="0"/>
          <a:chOff x="0" y="0"/>
          <a:chExt cx="0" cy="0"/>
        </a:xfrm>
      </p:grpSpPr>
      <p:pic>
        <p:nvPicPr>
          <p:cNvPr id="284" name="Google Shape;284;p35"/>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285" name="Google Shape;285;p35"/>
          <p:cNvSpPr txBox="1">
            <a:spLocks noGrp="1"/>
          </p:cNvSpPr>
          <p:nvPr>
            <p:ph type="subTitle" idx="1"/>
          </p:nvPr>
        </p:nvSpPr>
        <p:spPr>
          <a:xfrm>
            <a:off x="714044" y="2127795"/>
            <a:ext cx="2173200" cy="37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a:solidFill>
                  <a:schemeClr val="accent1"/>
                </a:solidFill>
                <a:latin typeface="Aldrich"/>
                <a:ea typeface="Aldrich"/>
                <a:cs typeface="Aldrich"/>
                <a:sym typeface="Aldrich"/>
              </a:defRPr>
            </a:lvl1pPr>
            <a:lvl2pPr lvl="1" algn="ctr" rtl="0">
              <a:lnSpc>
                <a:spcPct val="100000"/>
              </a:lnSpc>
              <a:spcBef>
                <a:spcPts val="0"/>
              </a:spcBef>
              <a:spcAft>
                <a:spcPts val="0"/>
              </a:spcAft>
              <a:buNone/>
              <a:defRPr>
                <a:solidFill>
                  <a:schemeClr val="accent1"/>
                </a:solidFill>
                <a:latin typeface="Aldrich"/>
                <a:ea typeface="Aldrich"/>
                <a:cs typeface="Aldrich"/>
                <a:sym typeface="Aldrich"/>
              </a:defRPr>
            </a:lvl2pPr>
            <a:lvl3pPr lvl="2" algn="ctr" rtl="0">
              <a:lnSpc>
                <a:spcPct val="100000"/>
              </a:lnSpc>
              <a:spcBef>
                <a:spcPts val="0"/>
              </a:spcBef>
              <a:spcAft>
                <a:spcPts val="0"/>
              </a:spcAft>
              <a:buNone/>
              <a:defRPr>
                <a:solidFill>
                  <a:schemeClr val="accent1"/>
                </a:solidFill>
                <a:latin typeface="Aldrich"/>
                <a:ea typeface="Aldrich"/>
                <a:cs typeface="Aldrich"/>
                <a:sym typeface="Aldrich"/>
              </a:defRPr>
            </a:lvl3pPr>
            <a:lvl4pPr lvl="3" algn="ctr" rtl="0">
              <a:lnSpc>
                <a:spcPct val="100000"/>
              </a:lnSpc>
              <a:spcBef>
                <a:spcPts val="0"/>
              </a:spcBef>
              <a:spcAft>
                <a:spcPts val="0"/>
              </a:spcAft>
              <a:buNone/>
              <a:defRPr>
                <a:solidFill>
                  <a:schemeClr val="accent1"/>
                </a:solidFill>
                <a:latin typeface="Aldrich"/>
                <a:ea typeface="Aldrich"/>
                <a:cs typeface="Aldrich"/>
                <a:sym typeface="Aldrich"/>
              </a:defRPr>
            </a:lvl4pPr>
            <a:lvl5pPr lvl="4" algn="ctr" rtl="0">
              <a:lnSpc>
                <a:spcPct val="100000"/>
              </a:lnSpc>
              <a:spcBef>
                <a:spcPts val="0"/>
              </a:spcBef>
              <a:spcAft>
                <a:spcPts val="0"/>
              </a:spcAft>
              <a:buNone/>
              <a:defRPr>
                <a:solidFill>
                  <a:schemeClr val="accent1"/>
                </a:solidFill>
                <a:latin typeface="Aldrich"/>
                <a:ea typeface="Aldrich"/>
                <a:cs typeface="Aldrich"/>
                <a:sym typeface="Aldrich"/>
              </a:defRPr>
            </a:lvl5pPr>
            <a:lvl6pPr lvl="5" algn="ctr" rtl="0">
              <a:lnSpc>
                <a:spcPct val="100000"/>
              </a:lnSpc>
              <a:spcBef>
                <a:spcPts val="0"/>
              </a:spcBef>
              <a:spcAft>
                <a:spcPts val="0"/>
              </a:spcAft>
              <a:buNone/>
              <a:defRPr>
                <a:solidFill>
                  <a:schemeClr val="accent1"/>
                </a:solidFill>
                <a:latin typeface="Aldrich"/>
                <a:ea typeface="Aldrich"/>
                <a:cs typeface="Aldrich"/>
                <a:sym typeface="Aldrich"/>
              </a:defRPr>
            </a:lvl6pPr>
            <a:lvl7pPr lvl="6" algn="ctr" rtl="0">
              <a:lnSpc>
                <a:spcPct val="100000"/>
              </a:lnSpc>
              <a:spcBef>
                <a:spcPts val="0"/>
              </a:spcBef>
              <a:spcAft>
                <a:spcPts val="0"/>
              </a:spcAft>
              <a:buNone/>
              <a:defRPr>
                <a:solidFill>
                  <a:schemeClr val="accent1"/>
                </a:solidFill>
                <a:latin typeface="Aldrich"/>
                <a:ea typeface="Aldrich"/>
                <a:cs typeface="Aldrich"/>
                <a:sym typeface="Aldrich"/>
              </a:defRPr>
            </a:lvl7pPr>
            <a:lvl8pPr lvl="7" algn="ctr" rtl="0">
              <a:lnSpc>
                <a:spcPct val="100000"/>
              </a:lnSpc>
              <a:spcBef>
                <a:spcPts val="0"/>
              </a:spcBef>
              <a:spcAft>
                <a:spcPts val="0"/>
              </a:spcAft>
              <a:buNone/>
              <a:defRPr>
                <a:solidFill>
                  <a:schemeClr val="accent1"/>
                </a:solidFill>
                <a:latin typeface="Aldrich"/>
                <a:ea typeface="Aldrich"/>
                <a:cs typeface="Aldrich"/>
                <a:sym typeface="Aldrich"/>
              </a:defRPr>
            </a:lvl8pPr>
            <a:lvl9pPr lvl="8" algn="ctr" rtl="0">
              <a:lnSpc>
                <a:spcPct val="100000"/>
              </a:lnSpc>
              <a:spcBef>
                <a:spcPts val="0"/>
              </a:spcBef>
              <a:spcAft>
                <a:spcPts val="0"/>
              </a:spcAft>
              <a:buNone/>
              <a:defRPr>
                <a:solidFill>
                  <a:schemeClr val="accent1"/>
                </a:solidFill>
                <a:latin typeface="Aldrich"/>
                <a:ea typeface="Aldrich"/>
                <a:cs typeface="Aldrich"/>
                <a:sym typeface="Aldrich"/>
              </a:defRPr>
            </a:lvl9pPr>
          </a:lstStyle>
          <a:p>
            <a:endParaRPr/>
          </a:p>
        </p:txBody>
      </p:sp>
      <p:sp>
        <p:nvSpPr>
          <p:cNvPr id="286" name="Google Shape;286;p35"/>
          <p:cNvSpPr txBox="1">
            <a:spLocks noGrp="1"/>
          </p:cNvSpPr>
          <p:nvPr>
            <p:ph type="subTitle" idx="2"/>
          </p:nvPr>
        </p:nvSpPr>
        <p:spPr>
          <a:xfrm>
            <a:off x="714035" y="1433625"/>
            <a:ext cx="2173200" cy="52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87" name="Google Shape;287;p35"/>
          <p:cNvSpPr txBox="1">
            <a:spLocks noGrp="1"/>
          </p:cNvSpPr>
          <p:nvPr>
            <p:ph type="subTitle" idx="3"/>
          </p:nvPr>
        </p:nvSpPr>
        <p:spPr>
          <a:xfrm>
            <a:off x="2099807" y="3514800"/>
            <a:ext cx="2173200" cy="370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a:solidFill>
                  <a:schemeClr val="accent1"/>
                </a:solidFill>
                <a:latin typeface="Aldrich"/>
                <a:ea typeface="Aldrich"/>
                <a:cs typeface="Aldrich"/>
                <a:sym typeface="Aldrich"/>
              </a:defRPr>
            </a:lvl1pPr>
            <a:lvl2pPr lvl="1" algn="ctr" rtl="0">
              <a:lnSpc>
                <a:spcPct val="100000"/>
              </a:lnSpc>
              <a:spcBef>
                <a:spcPts val="0"/>
              </a:spcBef>
              <a:spcAft>
                <a:spcPts val="0"/>
              </a:spcAft>
              <a:buNone/>
              <a:defRPr>
                <a:solidFill>
                  <a:schemeClr val="accent1"/>
                </a:solidFill>
                <a:latin typeface="Aldrich"/>
                <a:ea typeface="Aldrich"/>
                <a:cs typeface="Aldrich"/>
                <a:sym typeface="Aldrich"/>
              </a:defRPr>
            </a:lvl2pPr>
            <a:lvl3pPr lvl="2" algn="ctr" rtl="0">
              <a:lnSpc>
                <a:spcPct val="100000"/>
              </a:lnSpc>
              <a:spcBef>
                <a:spcPts val="0"/>
              </a:spcBef>
              <a:spcAft>
                <a:spcPts val="0"/>
              </a:spcAft>
              <a:buNone/>
              <a:defRPr>
                <a:solidFill>
                  <a:schemeClr val="accent1"/>
                </a:solidFill>
                <a:latin typeface="Aldrich"/>
                <a:ea typeface="Aldrich"/>
                <a:cs typeface="Aldrich"/>
                <a:sym typeface="Aldrich"/>
              </a:defRPr>
            </a:lvl3pPr>
            <a:lvl4pPr lvl="3" algn="ctr" rtl="0">
              <a:lnSpc>
                <a:spcPct val="100000"/>
              </a:lnSpc>
              <a:spcBef>
                <a:spcPts val="0"/>
              </a:spcBef>
              <a:spcAft>
                <a:spcPts val="0"/>
              </a:spcAft>
              <a:buNone/>
              <a:defRPr>
                <a:solidFill>
                  <a:schemeClr val="accent1"/>
                </a:solidFill>
                <a:latin typeface="Aldrich"/>
                <a:ea typeface="Aldrich"/>
                <a:cs typeface="Aldrich"/>
                <a:sym typeface="Aldrich"/>
              </a:defRPr>
            </a:lvl4pPr>
            <a:lvl5pPr lvl="4" algn="ctr" rtl="0">
              <a:lnSpc>
                <a:spcPct val="100000"/>
              </a:lnSpc>
              <a:spcBef>
                <a:spcPts val="0"/>
              </a:spcBef>
              <a:spcAft>
                <a:spcPts val="0"/>
              </a:spcAft>
              <a:buNone/>
              <a:defRPr>
                <a:solidFill>
                  <a:schemeClr val="accent1"/>
                </a:solidFill>
                <a:latin typeface="Aldrich"/>
                <a:ea typeface="Aldrich"/>
                <a:cs typeface="Aldrich"/>
                <a:sym typeface="Aldrich"/>
              </a:defRPr>
            </a:lvl5pPr>
            <a:lvl6pPr lvl="5" algn="ctr" rtl="0">
              <a:lnSpc>
                <a:spcPct val="100000"/>
              </a:lnSpc>
              <a:spcBef>
                <a:spcPts val="0"/>
              </a:spcBef>
              <a:spcAft>
                <a:spcPts val="0"/>
              </a:spcAft>
              <a:buNone/>
              <a:defRPr>
                <a:solidFill>
                  <a:schemeClr val="accent1"/>
                </a:solidFill>
                <a:latin typeface="Aldrich"/>
                <a:ea typeface="Aldrich"/>
                <a:cs typeface="Aldrich"/>
                <a:sym typeface="Aldrich"/>
              </a:defRPr>
            </a:lvl6pPr>
            <a:lvl7pPr lvl="6" algn="ctr" rtl="0">
              <a:lnSpc>
                <a:spcPct val="100000"/>
              </a:lnSpc>
              <a:spcBef>
                <a:spcPts val="0"/>
              </a:spcBef>
              <a:spcAft>
                <a:spcPts val="0"/>
              </a:spcAft>
              <a:buNone/>
              <a:defRPr>
                <a:solidFill>
                  <a:schemeClr val="accent1"/>
                </a:solidFill>
                <a:latin typeface="Aldrich"/>
                <a:ea typeface="Aldrich"/>
                <a:cs typeface="Aldrich"/>
                <a:sym typeface="Aldrich"/>
              </a:defRPr>
            </a:lvl7pPr>
            <a:lvl8pPr lvl="7" algn="ctr" rtl="0">
              <a:lnSpc>
                <a:spcPct val="100000"/>
              </a:lnSpc>
              <a:spcBef>
                <a:spcPts val="0"/>
              </a:spcBef>
              <a:spcAft>
                <a:spcPts val="0"/>
              </a:spcAft>
              <a:buNone/>
              <a:defRPr>
                <a:solidFill>
                  <a:schemeClr val="accent1"/>
                </a:solidFill>
                <a:latin typeface="Aldrich"/>
                <a:ea typeface="Aldrich"/>
                <a:cs typeface="Aldrich"/>
                <a:sym typeface="Aldrich"/>
              </a:defRPr>
            </a:lvl8pPr>
            <a:lvl9pPr lvl="8" algn="ctr" rtl="0">
              <a:lnSpc>
                <a:spcPct val="100000"/>
              </a:lnSpc>
              <a:spcBef>
                <a:spcPts val="0"/>
              </a:spcBef>
              <a:spcAft>
                <a:spcPts val="0"/>
              </a:spcAft>
              <a:buNone/>
              <a:defRPr>
                <a:solidFill>
                  <a:schemeClr val="accent1"/>
                </a:solidFill>
                <a:latin typeface="Aldrich"/>
                <a:ea typeface="Aldrich"/>
                <a:cs typeface="Aldrich"/>
                <a:sym typeface="Aldrich"/>
              </a:defRPr>
            </a:lvl9pPr>
          </a:lstStyle>
          <a:p>
            <a:endParaRPr/>
          </a:p>
        </p:txBody>
      </p:sp>
      <p:sp>
        <p:nvSpPr>
          <p:cNvPr id="288" name="Google Shape;288;p35"/>
          <p:cNvSpPr txBox="1">
            <a:spLocks noGrp="1"/>
          </p:cNvSpPr>
          <p:nvPr>
            <p:ph type="subTitle" idx="4"/>
          </p:nvPr>
        </p:nvSpPr>
        <p:spPr>
          <a:xfrm>
            <a:off x="2099797" y="3819851"/>
            <a:ext cx="2173200" cy="52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89" name="Google Shape;289;p35"/>
          <p:cNvSpPr txBox="1">
            <a:spLocks noGrp="1"/>
          </p:cNvSpPr>
          <p:nvPr>
            <p:ph type="subTitle" idx="5"/>
          </p:nvPr>
        </p:nvSpPr>
        <p:spPr>
          <a:xfrm>
            <a:off x="3485639" y="2127798"/>
            <a:ext cx="2172900" cy="37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a:solidFill>
                  <a:schemeClr val="accent1"/>
                </a:solidFill>
                <a:latin typeface="Aldrich"/>
                <a:ea typeface="Aldrich"/>
                <a:cs typeface="Aldrich"/>
                <a:sym typeface="Aldrich"/>
              </a:defRPr>
            </a:lvl1pPr>
            <a:lvl2pPr lvl="1" algn="ctr" rtl="0">
              <a:lnSpc>
                <a:spcPct val="100000"/>
              </a:lnSpc>
              <a:spcBef>
                <a:spcPts val="0"/>
              </a:spcBef>
              <a:spcAft>
                <a:spcPts val="0"/>
              </a:spcAft>
              <a:buNone/>
              <a:defRPr>
                <a:solidFill>
                  <a:schemeClr val="accent1"/>
                </a:solidFill>
                <a:latin typeface="Aldrich"/>
                <a:ea typeface="Aldrich"/>
                <a:cs typeface="Aldrich"/>
                <a:sym typeface="Aldrich"/>
              </a:defRPr>
            </a:lvl2pPr>
            <a:lvl3pPr lvl="2" algn="ctr" rtl="0">
              <a:lnSpc>
                <a:spcPct val="100000"/>
              </a:lnSpc>
              <a:spcBef>
                <a:spcPts val="0"/>
              </a:spcBef>
              <a:spcAft>
                <a:spcPts val="0"/>
              </a:spcAft>
              <a:buNone/>
              <a:defRPr>
                <a:solidFill>
                  <a:schemeClr val="accent1"/>
                </a:solidFill>
                <a:latin typeface="Aldrich"/>
                <a:ea typeface="Aldrich"/>
                <a:cs typeface="Aldrich"/>
                <a:sym typeface="Aldrich"/>
              </a:defRPr>
            </a:lvl3pPr>
            <a:lvl4pPr lvl="3" algn="ctr" rtl="0">
              <a:lnSpc>
                <a:spcPct val="100000"/>
              </a:lnSpc>
              <a:spcBef>
                <a:spcPts val="0"/>
              </a:spcBef>
              <a:spcAft>
                <a:spcPts val="0"/>
              </a:spcAft>
              <a:buNone/>
              <a:defRPr>
                <a:solidFill>
                  <a:schemeClr val="accent1"/>
                </a:solidFill>
                <a:latin typeface="Aldrich"/>
                <a:ea typeface="Aldrich"/>
                <a:cs typeface="Aldrich"/>
                <a:sym typeface="Aldrich"/>
              </a:defRPr>
            </a:lvl4pPr>
            <a:lvl5pPr lvl="4" algn="ctr" rtl="0">
              <a:lnSpc>
                <a:spcPct val="100000"/>
              </a:lnSpc>
              <a:spcBef>
                <a:spcPts val="0"/>
              </a:spcBef>
              <a:spcAft>
                <a:spcPts val="0"/>
              </a:spcAft>
              <a:buNone/>
              <a:defRPr>
                <a:solidFill>
                  <a:schemeClr val="accent1"/>
                </a:solidFill>
                <a:latin typeface="Aldrich"/>
                <a:ea typeface="Aldrich"/>
                <a:cs typeface="Aldrich"/>
                <a:sym typeface="Aldrich"/>
              </a:defRPr>
            </a:lvl5pPr>
            <a:lvl6pPr lvl="5" algn="ctr" rtl="0">
              <a:lnSpc>
                <a:spcPct val="100000"/>
              </a:lnSpc>
              <a:spcBef>
                <a:spcPts val="0"/>
              </a:spcBef>
              <a:spcAft>
                <a:spcPts val="0"/>
              </a:spcAft>
              <a:buNone/>
              <a:defRPr>
                <a:solidFill>
                  <a:schemeClr val="accent1"/>
                </a:solidFill>
                <a:latin typeface="Aldrich"/>
                <a:ea typeface="Aldrich"/>
                <a:cs typeface="Aldrich"/>
                <a:sym typeface="Aldrich"/>
              </a:defRPr>
            </a:lvl6pPr>
            <a:lvl7pPr lvl="6" algn="ctr" rtl="0">
              <a:lnSpc>
                <a:spcPct val="100000"/>
              </a:lnSpc>
              <a:spcBef>
                <a:spcPts val="0"/>
              </a:spcBef>
              <a:spcAft>
                <a:spcPts val="0"/>
              </a:spcAft>
              <a:buNone/>
              <a:defRPr>
                <a:solidFill>
                  <a:schemeClr val="accent1"/>
                </a:solidFill>
                <a:latin typeface="Aldrich"/>
                <a:ea typeface="Aldrich"/>
                <a:cs typeface="Aldrich"/>
                <a:sym typeface="Aldrich"/>
              </a:defRPr>
            </a:lvl7pPr>
            <a:lvl8pPr lvl="7" algn="ctr" rtl="0">
              <a:lnSpc>
                <a:spcPct val="100000"/>
              </a:lnSpc>
              <a:spcBef>
                <a:spcPts val="0"/>
              </a:spcBef>
              <a:spcAft>
                <a:spcPts val="0"/>
              </a:spcAft>
              <a:buNone/>
              <a:defRPr>
                <a:solidFill>
                  <a:schemeClr val="accent1"/>
                </a:solidFill>
                <a:latin typeface="Aldrich"/>
                <a:ea typeface="Aldrich"/>
                <a:cs typeface="Aldrich"/>
                <a:sym typeface="Aldrich"/>
              </a:defRPr>
            </a:lvl8pPr>
            <a:lvl9pPr lvl="8" algn="ctr" rtl="0">
              <a:lnSpc>
                <a:spcPct val="100000"/>
              </a:lnSpc>
              <a:spcBef>
                <a:spcPts val="0"/>
              </a:spcBef>
              <a:spcAft>
                <a:spcPts val="0"/>
              </a:spcAft>
              <a:buNone/>
              <a:defRPr>
                <a:solidFill>
                  <a:schemeClr val="accent1"/>
                </a:solidFill>
                <a:latin typeface="Aldrich"/>
                <a:ea typeface="Aldrich"/>
                <a:cs typeface="Aldrich"/>
                <a:sym typeface="Aldrich"/>
              </a:defRPr>
            </a:lvl9pPr>
          </a:lstStyle>
          <a:p>
            <a:endParaRPr/>
          </a:p>
        </p:txBody>
      </p:sp>
      <p:sp>
        <p:nvSpPr>
          <p:cNvPr id="290" name="Google Shape;290;p35"/>
          <p:cNvSpPr txBox="1">
            <a:spLocks noGrp="1"/>
          </p:cNvSpPr>
          <p:nvPr>
            <p:ph type="subTitle" idx="6"/>
          </p:nvPr>
        </p:nvSpPr>
        <p:spPr>
          <a:xfrm>
            <a:off x="3485400" y="1433625"/>
            <a:ext cx="2172900" cy="52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91" name="Google Shape;291;p35"/>
          <p:cNvSpPr txBox="1">
            <a:spLocks noGrp="1"/>
          </p:cNvSpPr>
          <p:nvPr>
            <p:ph type="subTitle" idx="7"/>
          </p:nvPr>
        </p:nvSpPr>
        <p:spPr>
          <a:xfrm>
            <a:off x="4871009" y="3514800"/>
            <a:ext cx="2173200" cy="370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a:solidFill>
                  <a:schemeClr val="accent1"/>
                </a:solidFill>
                <a:latin typeface="Aldrich"/>
                <a:ea typeface="Aldrich"/>
                <a:cs typeface="Aldrich"/>
                <a:sym typeface="Aldrich"/>
              </a:defRPr>
            </a:lvl1pPr>
            <a:lvl2pPr lvl="1" algn="ctr" rtl="0">
              <a:lnSpc>
                <a:spcPct val="100000"/>
              </a:lnSpc>
              <a:spcBef>
                <a:spcPts val="0"/>
              </a:spcBef>
              <a:spcAft>
                <a:spcPts val="0"/>
              </a:spcAft>
              <a:buNone/>
              <a:defRPr>
                <a:solidFill>
                  <a:schemeClr val="accent1"/>
                </a:solidFill>
                <a:latin typeface="Aldrich"/>
                <a:ea typeface="Aldrich"/>
                <a:cs typeface="Aldrich"/>
                <a:sym typeface="Aldrich"/>
              </a:defRPr>
            </a:lvl2pPr>
            <a:lvl3pPr lvl="2" algn="ctr" rtl="0">
              <a:lnSpc>
                <a:spcPct val="100000"/>
              </a:lnSpc>
              <a:spcBef>
                <a:spcPts val="0"/>
              </a:spcBef>
              <a:spcAft>
                <a:spcPts val="0"/>
              </a:spcAft>
              <a:buNone/>
              <a:defRPr>
                <a:solidFill>
                  <a:schemeClr val="accent1"/>
                </a:solidFill>
                <a:latin typeface="Aldrich"/>
                <a:ea typeface="Aldrich"/>
                <a:cs typeface="Aldrich"/>
                <a:sym typeface="Aldrich"/>
              </a:defRPr>
            </a:lvl3pPr>
            <a:lvl4pPr lvl="3" algn="ctr" rtl="0">
              <a:lnSpc>
                <a:spcPct val="100000"/>
              </a:lnSpc>
              <a:spcBef>
                <a:spcPts val="0"/>
              </a:spcBef>
              <a:spcAft>
                <a:spcPts val="0"/>
              </a:spcAft>
              <a:buNone/>
              <a:defRPr>
                <a:solidFill>
                  <a:schemeClr val="accent1"/>
                </a:solidFill>
                <a:latin typeface="Aldrich"/>
                <a:ea typeface="Aldrich"/>
                <a:cs typeface="Aldrich"/>
                <a:sym typeface="Aldrich"/>
              </a:defRPr>
            </a:lvl4pPr>
            <a:lvl5pPr lvl="4" algn="ctr" rtl="0">
              <a:lnSpc>
                <a:spcPct val="100000"/>
              </a:lnSpc>
              <a:spcBef>
                <a:spcPts val="0"/>
              </a:spcBef>
              <a:spcAft>
                <a:spcPts val="0"/>
              </a:spcAft>
              <a:buNone/>
              <a:defRPr>
                <a:solidFill>
                  <a:schemeClr val="accent1"/>
                </a:solidFill>
                <a:latin typeface="Aldrich"/>
                <a:ea typeface="Aldrich"/>
                <a:cs typeface="Aldrich"/>
                <a:sym typeface="Aldrich"/>
              </a:defRPr>
            </a:lvl5pPr>
            <a:lvl6pPr lvl="5" algn="ctr" rtl="0">
              <a:lnSpc>
                <a:spcPct val="100000"/>
              </a:lnSpc>
              <a:spcBef>
                <a:spcPts val="0"/>
              </a:spcBef>
              <a:spcAft>
                <a:spcPts val="0"/>
              </a:spcAft>
              <a:buNone/>
              <a:defRPr>
                <a:solidFill>
                  <a:schemeClr val="accent1"/>
                </a:solidFill>
                <a:latin typeface="Aldrich"/>
                <a:ea typeface="Aldrich"/>
                <a:cs typeface="Aldrich"/>
                <a:sym typeface="Aldrich"/>
              </a:defRPr>
            </a:lvl6pPr>
            <a:lvl7pPr lvl="6" algn="ctr" rtl="0">
              <a:lnSpc>
                <a:spcPct val="100000"/>
              </a:lnSpc>
              <a:spcBef>
                <a:spcPts val="0"/>
              </a:spcBef>
              <a:spcAft>
                <a:spcPts val="0"/>
              </a:spcAft>
              <a:buNone/>
              <a:defRPr>
                <a:solidFill>
                  <a:schemeClr val="accent1"/>
                </a:solidFill>
                <a:latin typeface="Aldrich"/>
                <a:ea typeface="Aldrich"/>
                <a:cs typeface="Aldrich"/>
                <a:sym typeface="Aldrich"/>
              </a:defRPr>
            </a:lvl7pPr>
            <a:lvl8pPr lvl="7" algn="ctr" rtl="0">
              <a:lnSpc>
                <a:spcPct val="100000"/>
              </a:lnSpc>
              <a:spcBef>
                <a:spcPts val="0"/>
              </a:spcBef>
              <a:spcAft>
                <a:spcPts val="0"/>
              </a:spcAft>
              <a:buNone/>
              <a:defRPr>
                <a:solidFill>
                  <a:schemeClr val="accent1"/>
                </a:solidFill>
                <a:latin typeface="Aldrich"/>
                <a:ea typeface="Aldrich"/>
                <a:cs typeface="Aldrich"/>
                <a:sym typeface="Aldrich"/>
              </a:defRPr>
            </a:lvl8pPr>
            <a:lvl9pPr lvl="8" algn="ctr" rtl="0">
              <a:lnSpc>
                <a:spcPct val="100000"/>
              </a:lnSpc>
              <a:spcBef>
                <a:spcPts val="0"/>
              </a:spcBef>
              <a:spcAft>
                <a:spcPts val="0"/>
              </a:spcAft>
              <a:buNone/>
              <a:defRPr>
                <a:solidFill>
                  <a:schemeClr val="accent1"/>
                </a:solidFill>
                <a:latin typeface="Aldrich"/>
                <a:ea typeface="Aldrich"/>
                <a:cs typeface="Aldrich"/>
                <a:sym typeface="Aldrich"/>
              </a:defRPr>
            </a:lvl9pPr>
          </a:lstStyle>
          <a:p>
            <a:endParaRPr/>
          </a:p>
        </p:txBody>
      </p:sp>
      <p:sp>
        <p:nvSpPr>
          <p:cNvPr id="292" name="Google Shape;292;p35"/>
          <p:cNvSpPr txBox="1">
            <a:spLocks noGrp="1"/>
          </p:cNvSpPr>
          <p:nvPr>
            <p:ph type="subTitle" idx="8"/>
          </p:nvPr>
        </p:nvSpPr>
        <p:spPr>
          <a:xfrm>
            <a:off x="4871000" y="3819851"/>
            <a:ext cx="2173200" cy="52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93" name="Google Shape;293;p35"/>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Font typeface="Abhaya Libre"/>
              <a:buNone/>
              <a:defRPr/>
            </a:lvl1pPr>
            <a:lvl2pPr lvl="1" rtl="0">
              <a:spcBef>
                <a:spcPts val="0"/>
              </a:spcBef>
              <a:spcAft>
                <a:spcPts val="0"/>
              </a:spcAft>
              <a:buSzPts val="3500"/>
              <a:buFont typeface="Abhaya Libre"/>
              <a:buNone/>
              <a:defRPr sz="3500">
                <a:latin typeface="Abhaya Libre"/>
                <a:ea typeface="Abhaya Libre"/>
                <a:cs typeface="Abhaya Libre"/>
                <a:sym typeface="Abhaya Libre"/>
              </a:defRPr>
            </a:lvl2pPr>
            <a:lvl3pPr lvl="2" rtl="0">
              <a:spcBef>
                <a:spcPts val="0"/>
              </a:spcBef>
              <a:spcAft>
                <a:spcPts val="0"/>
              </a:spcAft>
              <a:buSzPts val="3500"/>
              <a:buFont typeface="Abhaya Libre"/>
              <a:buNone/>
              <a:defRPr sz="3500">
                <a:latin typeface="Abhaya Libre"/>
                <a:ea typeface="Abhaya Libre"/>
                <a:cs typeface="Abhaya Libre"/>
                <a:sym typeface="Abhaya Libre"/>
              </a:defRPr>
            </a:lvl3pPr>
            <a:lvl4pPr lvl="3" rtl="0">
              <a:spcBef>
                <a:spcPts val="0"/>
              </a:spcBef>
              <a:spcAft>
                <a:spcPts val="0"/>
              </a:spcAft>
              <a:buSzPts val="3500"/>
              <a:buFont typeface="Abhaya Libre"/>
              <a:buNone/>
              <a:defRPr sz="3500">
                <a:latin typeface="Abhaya Libre"/>
                <a:ea typeface="Abhaya Libre"/>
                <a:cs typeface="Abhaya Libre"/>
                <a:sym typeface="Abhaya Libre"/>
              </a:defRPr>
            </a:lvl4pPr>
            <a:lvl5pPr lvl="4" rtl="0">
              <a:spcBef>
                <a:spcPts val="0"/>
              </a:spcBef>
              <a:spcAft>
                <a:spcPts val="0"/>
              </a:spcAft>
              <a:buSzPts val="3500"/>
              <a:buFont typeface="Abhaya Libre"/>
              <a:buNone/>
              <a:defRPr sz="3500">
                <a:latin typeface="Abhaya Libre"/>
                <a:ea typeface="Abhaya Libre"/>
                <a:cs typeface="Abhaya Libre"/>
                <a:sym typeface="Abhaya Libre"/>
              </a:defRPr>
            </a:lvl5pPr>
            <a:lvl6pPr lvl="5" rtl="0">
              <a:spcBef>
                <a:spcPts val="0"/>
              </a:spcBef>
              <a:spcAft>
                <a:spcPts val="0"/>
              </a:spcAft>
              <a:buSzPts val="3500"/>
              <a:buFont typeface="Abhaya Libre"/>
              <a:buNone/>
              <a:defRPr sz="3500">
                <a:latin typeface="Abhaya Libre"/>
                <a:ea typeface="Abhaya Libre"/>
                <a:cs typeface="Abhaya Libre"/>
                <a:sym typeface="Abhaya Libre"/>
              </a:defRPr>
            </a:lvl6pPr>
            <a:lvl7pPr lvl="6" rtl="0">
              <a:spcBef>
                <a:spcPts val="0"/>
              </a:spcBef>
              <a:spcAft>
                <a:spcPts val="0"/>
              </a:spcAft>
              <a:buSzPts val="3500"/>
              <a:buFont typeface="Abhaya Libre"/>
              <a:buNone/>
              <a:defRPr sz="3500">
                <a:latin typeface="Abhaya Libre"/>
                <a:ea typeface="Abhaya Libre"/>
                <a:cs typeface="Abhaya Libre"/>
                <a:sym typeface="Abhaya Libre"/>
              </a:defRPr>
            </a:lvl7pPr>
            <a:lvl8pPr lvl="7" rtl="0">
              <a:spcBef>
                <a:spcPts val="0"/>
              </a:spcBef>
              <a:spcAft>
                <a:spcPts val="0"/>
              </a:spcAft>
              <a:buSzPts val="3500"/>
              <a:buFont typeface="Abhaya Libre"/>
              <a:buNone/>
              <a:defRPr sz="3500">
                <a:latin typeface="Abhaya Libre"/>
                <a:ea typeface="Abhaya Libre"/>
                <a:cs typeface="Abhaya Libre"/>
                <a:sym typeface="Abhaya Libre"/>
              </a:defRPr>
            </a:lvl8pPr>
            <a:lvl9pPr lvl="8" rtl="0">
              <a:spcBef>
                <a:spcPts val="0"/>
              </a:spcBef>
              <a:spcAft>
                <a:spcPts val="0"/>
              </a:spcAft>
              <a:buSzPts val="3500"/>
              <a:buFont typeface="Abhaya Libre"/>
              <a:buNone/>
              <a:defRPr sz="3500">
                <a:latin typeface="Abhaya Libre"/>
                <a:ea typeface="Abhaya Libre"/>
                <a:cs typeface="Abhaya Libre"/>
                <a:sym typeface="Abhaya Libre"/>
              </a:defRPr>
            </a:lvl9pPr>
          </a:lstStyle>
          <a:p>
            <a:endParaRPr/>
          </a:p>
        </p:txBody>
      </p:sp>
      <p:pic>
        <p:nvPicPr>
          <p:cNvPr id="294" name="Google Shape;294;p35"/>
          <p:cNvPicPr preferRelativeResize="0"/>
          <p:nvPr/>
        </p:nvPicPr>
        <p:blipFill>
          <a:blip r:embed="rId3">
            <a:alphaModFix/>
          </a:blip>
          <a:stretch>
            <a:fillRect/>
          </a:stretch>
        </p:blipFill>
        <p:spPr>
          <a:xfrm rot="8100000">
            <a:off x="-674237" y="2244210"/>
            <a:ext cx="2323116" cy="5143505"/>
          </a:xfrm>
          <a:prstGeom prst="rect">
            <a:avLst/>
          </a:prstGeom>
          <a:noFill/>
          <a:ln>
            <a:noFill/>
          </a:ln>
        </p:spPr>
      </p:pic>
      <p:pic>
        <p:nvPicPr>
          <p:cNvPr id="295" name="Google Shape;295;p35"/>
          <p:cNvPicPr preferRelativeResize="0"/>
          <p:nvPr/>
        </p:nvPicPr>
        <p:blipFill>
          <a:blip r:embed="rId4">
            <a:alphaModFix/>
          </a:blip>
          <a:stretch>
            <a:fillRect/>
          </a:stretch>
        </p:blipFill>
        <p:spPr>
          <a:xfrm rot="-8100003">
            <a:off x="-1417575" y="3351778"/>
            <a:ext cx="4400439" cy="2595571"/>
          </a:xfrm>
          <a:prstGeom prst="rect">
            <a:avLst/>
          </a:prstGeom>
          <a:noFill/>
          <a:ln>
            <a:noFill/>
          </a:ln>
        </p:spPr>
      </p:pic>
      <p:grpSp>
        <p:nvGrpSpPr>
          <p:cNvPr id="296" name="Google Shape;296;p35"/>
          <p:cNvGrpSpPr/>
          <p:nvPr/>
        </p:nvGrpSpPr>
        <p:grpSpPr>
          <a:xfrm>
            <a:off x="439750" y="360325"/>
            <a:ext cx="1660050" cy="554100"/>
            <a:chOff x="439750" y="360325"/>
            <a:chExt cx="1660050" cy="554100"/>
          </a:xfrm>
        </p:grpSpPr>
        <p:sp>
          <p:nvSpPr>
            <p:cNvPr id="297" name="Google Shape;297;p35"/>
            <p:cNvSpPr/>
            <p:nvPr/>
          </p:nvSpPr>
          <p:spPr>
            <a:xfrm>
              <a:off x="43975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5"/>
            <p:cNvSpPr/>
            <p:nvPr/>
          </p:nvSpPr>
          <p:spPr>
            <a:xfrm>
              <a:off x="959725"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5"/>
            <p:cNvSpPr/>
            <p:nvPr/>
          </p:nvSpPr>
          <p:spPr>
            <a:xfrm>
              <a:off x="149890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0" name="Google Shape;300;p35"/>
          <p:cNvPicPr preferRelativeResize="0"/>
          <p:nvPr/>
        </p:nvPicPr>
        <p:blipFill>
          <a:blip r:embed="rId5">
            <a:alphaModFix/>
          </a:blip>
          <a:stretch>
            <a:fillRect/>
          </a:stretch>
        </p:blipFill>
        <p:spPr>
          <a:xfrm rot="5400000">
            <a:off x="7092947" y="-279925"/>
            <a:ext cx="2675651" cy="2713550"/>
          </a:xfrm>
          <a:prstGeom prst="rect">
            <a:avLst/>
          </a:prstGeom>
          <a:noFill/>
          <a:ln>
            <a:noFill/>
          </a:ln>
        </p:spPr>
      </p:pic>
      <p:pic>
        <p:nvPicPr>
          <p:cNvPr id="301" name="Google Shape;301;p35"/>
          <p:cNvPicPr preferRelativeResize="0"/>
          <p:nvPr/>
        </p:nvPicPr>
        <p:blipFill>
          <a:blip r:embed="rId6">
            <a:alphaModFix/>
          </a:blip>
          <a:stretch>
            <a:fillRect/>
          </a:stretch>
        </p:blipFill>
        <p:spPr>
          <a:xfrm rot="5400000">
            <a:off x="6423786" y="234038"/>
            <a:ext cx="6530724" cy="48311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our columns 1">
  <p:cSld name="CUSTOM_3_1_4_2_1">
    <p:spTree>
      <p:nvGrpSpPr>
        <p:cNvPr id="1" name="Shape 302"/>
        <p:cNvGrpSpPr/>
        <p:nvPr/>
      </p:nvGrpSpPr>
      <p:grpSpPr>
        <a:xfrm>
          <a:off x="0" y="0"/>
          <a:ext cx="0" cy="0"/>
          <a:chOff x="0" y="0"/>
          <a:chExt cx="0" cy="0"/>
        </a:xfrm>
      </p:grpSpPr>
      <p:pic>
        <p:nvPicPr>
          <p:cNvPr id="303" name="Google Shape;303;p36"/>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304" name="Google Shape;304;p36"/>
          <p:cNvSpPr txBox="1">
            <a:spLocks noGrp="1"/>
          </p:cNvSpPr>
          <p:nvPr>
            <p:ph type="subTitle" idx="1"/>
          </p:nvPr>
        </p:nvSpPr>
        <p:spPr>
          <a:xfrm>
            <a:off x="2146350" y="1634754"/>
            <a:ext cx="2173200" cy="689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a:solidFill>
                  <a:schemeClr val="accent1"/>
                </a:solidFill>
                <a:latin typeface="Aldrich"/>
                <a:ea typeface="Aldrich"/>
                <a:cs typeface="Aldrich"/>
                <a:sym typeface="Aldrich"/>
              </a:defRPr>
            </a:lvl1pPr>
            <a:lvl2pPr lvl="1" rtl="0">
              <a:lnSpc>
                <a:spcPct val="100000"/>
              </a:lnSpc>
              <a:spcBef>
                <a:spcPts val="0"/>
              </a:spcBef>
              <a:spcAft>
                <a:spcPts val="0"/>
              </a:spcAft>
              <a:buNone/>
              <a:defRPr>
                <a:solidFill>
                  <a:schemeClr val="accent1"/>
                </a:solidFill>
                <a:latin typeface="Aldrich"/>
                <a:ea typeface="Aldrich"/>
                <a:cs typeface="Aldrich"/>
                <a:sym typeface="Aldrich"/>
              </a:defRPr>
            </a:lvl2pPr>
            <a:lvl3pPr lvl="2" rtl="0">
              <a:lnSpc>
                <a:spcPct val="100000"/>
              </a:lnSpc>
              <a:spcBef>
                <a:spcPts val="0"/>
              </a:spcBef>
              <a:spcAft>
                <a:spcPts val="0"/>
              </a:spcAft>
              <a:buNone/>
              <a:defRPr>
                <a:solidFill>
                  <a:schemeClr val="accent1"/>
                </a:solidFill>
                <a:latin typeface="Aldrich"/>
                <a:ea typeface="Aldrich"/>
                <a:cs typeface="Aldrich"/>
                <a:sym typeface="Aldrich"/>
              </a:defRPr>
            </a:lvl3pPr>
            <a:lvl4pPr lvl="3" rtl="0">
              <a:lnSpc>
                <a:spcPct val="100000"/>
              </a:lnSpc>
              <a:spcBef>
                <a:spcPts val="0"/>
              </a:spcBef>
              <a:spcAft>
                <a:spcPts val="0"/>
              </a:spcAft>
              <a:buNone/>
              <a:defRPr>
                <a:solidFill>
                  <a:schemeClr val="accent1"/>
                </a:solidFill>
                <a:latin typeface="Aldrich"/>
                <a:ea typeface="Aldrich"/>
                <a:cs typeface="Aldrich"/>
                <a:sym typeface="Aldrich"/>
              </a:defRPr>
            </a:lvl4pPr>
            <a:lvl5pPr lvl="4" rtl="0">
              <a:lnSpc>
                <a:spcPct val="100000"/>
              </a:lnSpc>
              <a:spcBef>
                <a:spcPts val="0"/>
              </a:spcBef>
              <a:spcAft>
                <a:spcPts val="0"/>
              </a:spcAft>
              <a:buNone/>
              <a:defRPr>
                <a:solidFill>
                  <a:schemeClr val="accent1"/>
                </a:solidFill>
                <a:latin typeface="Aldrich"/>
                <a:ea typeface="Aldrich"/>
                <a:cs typeface="Aldrich"/>
                <a:sym typeface="Aldrich"/>
              </a:defRPr>
            </a:lvl5pPr>
            <a:lvl6pPr lvl="5" rtl="0">
              <a:lnSpc>
                <a:spcPct val="100000"/>
              </a:lnSpc>
              <a:spcBef>
                <a:spcPts val="0"/>
              </a:spcBef>
              <a:spcAft>
                <a:spcPts val="0"/>
              </a:spcAft>
              <a:buNone/>
              <a:defRPr>
                <a:solidFill>
                  <a:schemeClr val="accent1"/>
                </a:solidFill>
                <a:latin typeface="Aldrich"/>
                <a:ea typeface="Aldrich"/>
                <a:cs typeface="Aldrich"/>
                <a:sym typeface="Aldrich"/>
              </a:defRPr>
            </a:lvl6pPr>
            <a:lvl7pPr lvl="6" rtl="0">
              <a:lnSpc>
                <a:spcPct val="100000"/>
              </a:lnSpc>
              <a:spcBef>
                <a:spcPts val="0"/>
              </a:spcBef>
              <a:spcAft>
                <a:spcPts val="0"/>
              </a:spcAft>
              <a:buNone/>
              <a:defRPr>
                <a:solidFill>
                  <a:schemeClr val="accent1"/>
                </a:solidFill>
                <a:latin typeface="Aldrich"/>
                <a:ea typeface="Aldrich"/>
                <a:cs typeface="Aldrich"/>
                <a:sym typeface="Aldrich"/>
              </a:defRPr>
            </a:lvl7pPr>
            <a:lvl8pPr lvl="7" rtl="0">
              <a:lnSpc>
                <a:spcPct val="100000"/>
              </a:lnSpc>
              <a:spcBef>
                <a:spcPts val="0"/>
              </a:spcBef>
              <a:spcAft>
                <a:spcPts val="0"/>
              </a:spcAft>
              <a:buNone/>
              <a:defRPr>
                <a:solidFill>
                  <a:schemeClr val="accent1"/>
                </a:solidFill>
                <a:latin typeface="Aldrich"/>
                <a:ea typeface="Aldrich"/>
                <a:cs typeface="Aldrich"/>
                <a:sym typeface="Aldrich"/>
              </a:defRPr>
            </a:lvl8pPr>
            <a:lvl9pPr lvl="8" rtl="0">
              <a:lnSpc>
                <a:spcPct val="100000"/>
              </a:lnSpc>
              <a:spcBef>
                <a:spcPts val="0"/>
              </a:spcBef>
              <a:spcAft>
                <a:spcPts val="0"/>
              </a:spcAft>
              <a:buNone/>
              <a:defRPr>
                <a:solidFill>
                  <a:schemeClr val="accent1"/>
                </a:solidFill>
                <a:latin typeface="Aldrich"/>
                <a:ea typeface="Aldrich"/>
                <a:cs typeface="Aldrich"/>
                <a:sym typeface="Aldrich"/>
              </a:defRPr>
            </a:lvl9pPr>
          </a:lstStyle>
          <a:p>
            <a:endParaRPr/>
          </a:p>
        </p:txBody>
      </p:sp>
      <p:sp>
        <p:nvSpPr>
          <p:cNvPr id="305" name="Google Shape;305;p36"/>
          <p:cNvSpPr txBox="1">
            <a:spLocks noGrp="1"/>
          </p:cNvSpPr>
          <p:nvPr>
            <p:ph type="subTitle" idx="2"/>
          </p:nvPr>
        </p:nvSpPr>
        <p:spPr>
          <a:xfrm>
            <a:off x="2146338" y="2256512"/>
            <a:ext cx="21732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306" name="Google Shape;306;p36"/>
          <p:cNvSpPr txBox="1">
            <a:spLocks noGrp="1"/>
          </p:cNvSpPr>
          <p:nvPr>
            <p:ph type="subTitle" idx="3"/>
          </p:nvPr>
        </p:nvSpPr>
        <p:spPr>
          <a:xfrm>
            <a:off x="2146350" y="3119753"/>
            <a:ext cx="2173200" cy="689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a:solidFill>
                  <a:schemeClr val="accent1"/>
                </a:solidFill>
                <a:latin typeface="Aldrich"/>
                <a:ea typeface="Aldrich"/>
                <a:cs typeface="Aldrich"/>
                <a:sym typeface="Aldrich"/>
              </a:defRPr>
            </a:lvl1pPr>
            <a:lvl2pPr lvl="1" rtl="0">
              <a:lnSpc>
                <a:spcPct val="100000"/>
              </a:lnSpc>
              <a:spcBef>
                <a:spcPts val="0"/>
              </a:spcBef>
              <a:spcAft>
                <a:spcPts val="0"/>
              </a:spcAft>
              <a:buNone/>
              <a:defRPr>
                <a:solidFill>
                  <a:schemeClr val="accent1"/>
                </a:solidFill>
                <a:latin typeface="Aldrich"/>
                <a:ea typeface="Aldrich"/>
                <a:cs typeface="Aldrich"/>
                <a:sym typeface="Aldrich"/>
              </a:defRPr>
            </a:lvl2pPr>
            <a:lvl3pPr lvl="2" rtl="0">
              <a:lnSpc>
                <a:spcPct val="100000"/>
              </a:lnSpc>
              <a:spcBef>
                <a:spcPts val="0"/>
              </a:spcBef>
              <a:spcAft>
                <a:spcPts val="0"/>
              </a:spcAft>
              <a:buNone/>
              <a:defRPr>
                <a:solidFill>
                  <a:schemeClr val="accent1"/>
                </a:solidFill>
                <a:latin typeface="Aldrich"/>
                <a:ea typeface="Aldrich"/>
                <a:cs typeface="Aldrich"/>
                <a:sym typeface="Aldrich"/>
              </a:defRPr>
            </a:lvl3pPr>
            <a:lvl4pPr lvl="3" rtl="0">
              <a:lnSpc>
                <a:spcPct val="100000"/>
              </a:lnSpc>
              <a:spcBef>
                <a:spcPts val="0"/>
              </a:spcBef>
              <a:spcAft>
                <a:spcPts val="0"/>
              </a:spcAft>
              <a:buNone/>
              <a:defRPr>
                <a:solidFill>
                  <a:schemeClr val="accent1"/>
                </a:solidFill>
                <a:latin typeface="Aldrich"/>
                <a:ea typeface="Aldrich"/>
                <a:cs typeface="Aldrich"/>
                <a:sym typeface="Aldrich"/>
              </a:defRPr>
            </a:lvl4pPr>
            <a:lvl5pPr lvl="4" rtl="0">
              <a:lnSpc>
                <a:spcPct val="100000"/>
              </a:lnSpc>
              <a:spcBef>
                <a:spcPts val="0"/>
              </a:spcBef>
              <a:spcAft>
                <a:spcPts val="0"/>
              </a:spcAft>
              <a:buNone/>
              <a:defRPr>
                <a:solidFill>
                  <a:schemeClr val="accent1"/>
                </a:solidFill>
                <a:latin typeface="Aldrich"/>
                <a:ea typeface="Aldrich"/>
                <a:cs typeface="Aldrich"/>
                <a:sym typeface="Aldrich"/>
              </a:defRPr>
            </a:lvl5pPr>
            <a:lvl6pPr lvl="5" rtl="0">
              <a:lnSpc>
                <a:spcPct val="100000"/>
              </a:lnSpc>
              <a:spcBef>
                <a:spcPts val="0"/>
              </a:spcBef>
              <a:spcAft>
                <a:spcPts val="0"/>
              </a:spcAft>
              <a:buNone/>
              <a:defRPr>
                <a:solidFill>
                  <a:schemeClr val="accent1"/>
                </a:solidFill>
                <a:latin typeface="Aldrich"/>
                <a:ea typeface="Aldrich"/>
                <a:cs typeface="Aldrich"/>
                <a:sym typeface="Aldrich"/>
              </a:defRPr>
            </a:lvl6pPr>
            <a:lvl7pPr lvl="6" rtl="0">
              <a:lnSpc>
                <a:spcPct val="100000"/>
              </a:lnSpc>
              <a:spcBef>
                <a:spcPts val="0"/>
              </a:spcBef>
              <a:spcAft>
                <a:spcPts val="0"/>
              </a:spcAft>
              <a:buNone/>
              <a:defRPr>
                <a:solidFill>
                  <a:schemeClr val="accent1"/>
                </a:solidFill>
                <a:latin typeface="Aldrich"/>
                <a:ea typeface="Aldrich"/>
                <a:cs typeface="Aldrich"/>
                <a:sym typeface="Aldrich"/>
              </a:defRPr>
            </a:lvl7pPr>
            <a:lvl8pPr lvl="7" rtl="0">
              <a:lnSpc>
                <a:spcPct val="100000"/>
              </a:lnSpc>
              <a:spcBef>
                <a:spcPts val="0"/>
              </a:spcBef>
              <a:spcAft>
                <a:spcPts val="0"/>
              </a:spcAft>
              <a:buNone/>
              <a:defRPr>
                <a:solidFill>
                  <a:schemeClr val="accent1"/>
                </a:solidFill>
                <a:latin typeface="Aldrich"/>
                <a:ea typeface="Aldrich"/>
                <a:cs typeface="Aldrich"/>
                <a:sym typeface="Aldrich"/>
              </a:defRPr>
            </a:lvl8pPr>
            <a:lvl9pPr lvl="8" rtl="0">
              <a:lnSpc>
                <a:spcPct val="100000"/>
              </a:lnSpc>
              <a:spcBef>
                <a:spcPts val="0"/>
              </a:spcBef>
              <a:spcAft>
                <a:spcPts val="0"/>
              </a:spcAft>
              <a:buNone/>
              <a:defRPr>
                <a:solidFill>
                  <a:schemeClr val="accent1"/>
                </a:solidFill>
                <a:latin typeface="Aldrich"/>
                <a:ea typeface="Aldrich"/>
                <a:cs typeface="Aldrich"/>
                <a:sym typeface="Aldrich"/>
              </a:defRPr>
            </a:lvl9pPr>
          </a:lstStyle>
          <a:p>
            <a:endParaRPr/>
          </a:p>
        </p:txBody>
      </p:sp>
      <p:sp>
        <p:nvSpPr>
          <p:cNvPr id="307" name="Google Shape;307;p36"/>
          <p:cNvSpPr txBox="1">
            <a:spLocks noGrp="1"/>
          </p:cNvSpPr>
          <p:nvPr>
            <p:ph type="subTitle" idx="4"/>
          </p:nvPr>
        </p:nvSpPr>
        <p:spPr>
          <a:xfrm>
            <a:off x="2146338" y="3741562"/>
            <a:ext cx="21732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308" name="Google Shape;308;p36"/>
          <p:cNvSpPr txBox="1">
            <a:spLocks noGrp="1"/>
          </p:cNvSpPr>
          <p:nvPr>
            <p:ph type="subTitle" idx="5"/>
          </p:nvPr>
        </p:nvSpPr>
        <p:spPr>
          <a:xfrm>
            <a:off x="6257579" y="1634754"/>
            <a:ext cx="2173200" cy="689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a:solidFill>
                  <a:schemeClr val="accent1"/>
                </a:solidFill>
                <a:latin typeface="Aldrich"/>
                <a:ea typeface="Aldrich"/>
                <a:cs typeface="Aldrich"/>
                <a:sym typeface="Aldrich"/>
              </a:defRPr>
            </a:lvl1pPr>
            <a:lvl2pPr lvl="1" rtl="0">
              <a:lnSpc>
                <a:spcPct val="100000"/>
              </a:lnSpc>
              <a:spcBef>
                <a:spcPts val="0"/>
              </a:spcBef>
              <a:spcAft>
                <a:spcPts val="0"/>
              </a:spcAft>
              <a:buNone/>
              <a:defRPr>
                <a:solidFill>
                  <a:schemeClr val="accent1"/>
                </a:solidFill>
                <a:latin typeface="Aldrich"/>
                <a:ea typeface="Aldrich"/>
                <a:cs typeface="Aldrich"/>
                <a:sym typeface="Aldrich"/>
              </a:defRPr>
            </a:lvl2pPr>
            <a:lvl3pPr lvl="2" rtl="0">
              <a:lnSpc>
                <a:spcPct val="100000"/>
              </a:lnSpc>
              <a:spcBef>
                <a:spcPts val="0"/>
              </a:spcBef>
              <a:spcAft>
                <a:spcPts val="0"/>
              </a:spcAft>
              <a:buNone/>
              <a:defRPr>
                <a:solidFill>
                  <a:schemeClr val="accent1"/>
                </a:solidFill>
                <a:latin typeface="Aldrich"/>
                <a:ea typeface="Aldrich"/>
                <a:cs typeface="Aldrich"/>
                <a:sym typeface="Aldrich"/>
              </a:defRPr>
            </a:lvl3pPr>
            <a:lvl4pPr lvl="3" rtl="0">
              <a:lnSpc>
                <a:spcPct val="100000"/>
              </a:lnSpc>
              <a:spcBef>
                <a:spcPts val="0"/>
              </a:spcBef>
              <a:spcAft>
                <a:spcPts val="0"/>
              </a:spcAft>
              <a:buNone/>
              <a:defRPr>
                <a:solidFill>
                  <a:schemeClr val="accent1"/>
                </a:solidFill>
                <a:latin typeface="Aldrich"/>
                <a:ea typeface="Aldrich"/>
                <a:cs typeface="Aldrich"/>
                <a:sym typeface="Aldrich"/>
              </a:defRPr>
            </a:lvl4pPr>
            <a:lvl5pPr lvl="4" rtl="0">
              <a:lnSpc>
                <a:spcPct val="100000"/>
              </a:lnSpc>
              <a:spcBef>
                <a:spcPts val="0"/>
              </a:spcBef>
              <a:spcAft>
                <a:spcPts val="0"/>
              </a:spcAft>
              <a:buNone/>
              <a:defRPr>
                <a:solidFill>
                  <a:schemeClr val="accent1"/>
                </a:solidFill>
                <a:latin typeface="Aldrich"/>
                <a:ea typeface="Aldrich"/>
                <a:cs typeface="Aldrich"/>
                <a:sym typeface="Aldrich"/>
              </a:defRPr>
            </a:lvl5pPr>
            <a:lvl6pPr lvl="5" rtl="0">
              <a:lnSpc>
                <a:spcPct val="100000"/>
              </a:lnSpc>
              <a:spcBef>
                <a:spcPts val="0"/>
              </a:spcBef>
              <a:spcAft>
                <a:spcPts val="0"/>
              </a:spcAft>
              <a:buNone/>
              <a:defRPr>
                <a:solidFill>
                  <a:schemeClr val="accent1"/>
                </a:solidFill>
                <a:latin typeface="Aldrich"/>
                <a:ea typeface="Aldrich"/>
                <a:cs typeface="Aldrich"/>
                <a:sym typeface="Aldrich"/>
              </a:defRPr>
            </a:lvl6pPr>
            <a:lvl7pPr lvl="6" rtl="0">
              <a:lnSpc>
                <a:spcPct val="100000"/>
              </a:lnSpc>
              <a:spcBef>
                <a:spcPts val="0"/>
              </a:spcBef>
              <a:spcAft>
                <a:spcPts val="0"/>
              </a:spcAft>
              <a:buNone/>
              <a:defRPr>
                <a:solidFill>
                  <a:schemeClr val="accent1"/>
                </a:solidFill>
                <a:latin typeface="Aldrich"/>
                <a:ea typeface="Aldrich"/>
                <a:cs typeface="Aldrich"/>
                <a:sym typeface="Aldrich"/>
              </a:defRPr>
            </a:lvl7pPr>
            <a:lvl8pPr lvl="7" rtl="0">
              <a:lnSpc>
                <a:spcPct val="100000"/>
              </a:lnSpc>
              <a:spcBef>
                <a:spcPts val="0"/>
              </a:spcBef>
              <a:spcAft>
                <a:spcPts val="0"/>
              </a:spcAft>
              <a:buNone/>
              <a:defRPr>
                <a:solidFill>
                  <a:schemeClr val="accent1"/>
                </a:solidFill>
                <a:latin typeface="Aldrich"/>
                <a:ea typeface="Aldrich"/>
                <a:cs typeface="Aldrich"/>
                <a:sym typeface="Aldrich"/>
              </a:defRPr>
            </a:lvl8pPr>
            <a:lvl9pPr lvl="8" rtl="0">
              <a:lnSpc>
                <a:spcPct val="100000"/>
              </a:lnSpc>
              <a:spcBef>
                <a:spcPts val="0"/>
              </a:spcBef>
              <a:spcAft>
                <a:spcPts val="0"/>
              </a:spcAft>
              <a:buNone/>
              <a:defRPr>
                <a:solidFill>
                  <a:schemeClr val="accent1"/>
                </a:solidFill>
                <a:latin typeface="Aldrich"/>
                <a:ea typeface="Aldrich"/>
                <a:cs typeface="Aldrich"/>
                <a:sym typeface="Aldrich"/>
              </a:defRPr>
            </a:lvl9pPr>
          </a:lstStyle>
          <a:p>
            <a:endParaRPr/>
          </a:p>
        </p:txBody>
      </p:sp>
      <p:sp>
        <p:nvSpPr>
          <p:cNvPr id="309" name="Google Shape;309;p36"/>
          <p:cNvSpPr txBox="1">
            <a:spLocks noGrp="1"/>
          </p:cNvSpPr>
          <p:nvPr>
            <p:ph type="subTitle" idx="6"/>
          </p:nvPr>
        </p:nvSpPr>
        <p:spPr>
          <a:xfrm>
            <a:off x="6257575" y="2256512"/>
            <a:ext cx="21732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310" name="Google Shape;310;p36"/>
          <p:cNvSpPr txBox="1">
            <a:spLocks noGrp="1"/>
          </p:cNvSpPr>
          <p:nvPr>
            <p:ph type="subTitle" idx="7"/>
          </p:nvPr>
        </p:nvSpPr>
        <p:spPr>
          <a:xfrm>
            <a:off x="6257579" y="3119753"/>
            <a:ext cx="2173200" cy="689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a:solidFill>
                  <a:schemeClr val="accent1"/>
                </a:solidFill>
                <a:latin typeface="Aldrich"/>
                <a:ea typeface="Aldrich"/>
                <a:cs typeface="Aldrich"/>
                <a:sym typeface="Aldrich"/>
              </a:defRPr>
            </a:lvl1pPr>
            <a:lvl2pPr lvl="1" rtl="0">
              <a:lnSpc>
                <a:spcPct val="100000"/>
              </a:lnSpc>
              <a:spcBef>
                <a:spcPts val="0"/>
              </a:spcBef>
              <a:spcAft>
                <a:spcPts val="0"/>
              </a:spcAft>
              <a:buNone/>
              <a:defRPr>
                <a:solidFill>
                  <a:schemeClr val="accent1"/>
                </a:solidFill>
                <a:latin typeface="Aldrich"/>
                <a:ea typeface="Aldrich"/>
                <a:cs typeface="Aldrich"/>
                <a:sym typeface="Aldrich"/>
              </a:defRPr>
            </a:lvl2pPr>
            <a:lvl3pPr lvl="2" rtl="0">
              <a:lnSpc>
                <a:spcPct val="100000"/>
              </a:lnSpc>
              <a:spcBef>
                <a:spcPts val="0"/>
              </a:spcBef>
              <a:spcAft>
                <a:spcPts val="0"/>
              </a:spcAft>
              <a:buNone/>
              <a:defRPr>
                <a:solidFill>
                  <a:schemeClr val="accent1"/>
                </a:solidFill>
                <a:latin typeface="Aldrich"/>
                <a:ea typeface="Aldrich"/>
                <a:cs typeface="Aldrich"/>
                <a:sym typeface="Aldrich"/>
              </a:defRPr>
            </a:lvl3pPr>
            <a:lvl4pPr lvl="3" rtl="0">
              <a:lnSpc>
                <a:spcPct val="100000"/>
              </a:lnSpc>
              <a:spcBef>
                <a:spcPts val="0"/>
              </a:spcBef>
              <a:spcAft>
                <a:spcPts val="0"/>
              </a:spcAft>
              <a:buNone/>
              <a:defRPr>
                <a:solidFill>
                  <a:schemeClr val="accent1"/>
                </a:solidFill>
                <a:latin typeface="Aldrich"/>
                <a:ea typeface="Aldrich"/>
                <a:cs typeface="Aldrich"/>
                <a:sym typeface="Aldrich"/>
              </a:defRPr>
            </a:lvl4pPr>
            <a:lvl5pPr lvl="4" rtl="0">
              <a:lnSpc>
                <a:spcPct val="100000"/>
              </a:lnSpc>
              <a:spcBef>
                <a:spcPts val="0"/>
              </a:spcBef>
              <a:spcAft>
                <a:spcPts val="0"/>
              </a:spcAft>
              <a:buNone/>
              <a:defRPr>
                <a:solidFill>
                  <a:schemeClr val="accent1"/>
                </a:solidFill>
                <a:latin typeface="Aldrich"/>
                <a:ea typeface="Aldrich"/>
                <a:cs typeface="Aldrich"/>
                <a:sym typeface="Aldrich"/>
              </a:defRPr>
            </a:lvl5pPr>
            <a:lvl6pPr lvl="5" rtl="0">
              <a:lnSpc>
                <a:spcPct val="100000"/>
              </a:lnSpc>
              <a:spcBef>
                <a:spcPts val="0"/>
              </a:spcBef>
              <a:spcAft>
                <a:spcPts val="0"/>
              </a:spcAft>
              <a:buNone/>
              <a:defRPr>
                <a:solidFill>
                  <a:schemeClr val="accent1"/>
                </a:solidFill>
                <a:latin typeface="Aldrich"/>
                <a:ea typeface="Aldrich"/>
                <a:cs typeface="Aldrich"/>
                <a:sym typeface="Aldrich"/>
              </a:defRPr>
            </a:lvl6pPr>
            <a:lvl7pPr lvl="6" rtl="0">
              <a:lnSpc>
                <a:spcPct val="100000"/>
              </a:lnSpc>
              <a:spcBef>
                <a:spcPts val="0"/>
              </a:spcBef>
              <a:spcAft>
                <a:spcPts val="0"/>
              </a:spcAft>
              <a:buNone/>
              <a:defRPr>
                <a:solidFill>
                  <a:schemeClr val="accent1"/>
                </a:solidFill>
                <a:latin typeface="Aldrich"/>
                <a:ea typeface="Aldrich"/>
                <a:cs typeface="Aldrich"/>
                <a:sym typeface="Aldrich"/>
              </a:defRPr>
            </a:lvl7pPr>
            <a:lvl8pPr lvl="7" rtl="0">
              <a:lnSpc>
                <a:spcPct val="100000"/>
              </a:lnSpc>
              <a:spcBef>
                <a:spcPts val="0"/>
              </a:spcBef>
              <a:spcAft>
                <a:spcPts val="0"/>
              </a:spcAft>
              <a:buNone/>
              <a:defRPr>
                <a:solidFill>
                  <a:schemeClr val="accent1"/>
                </a:solidFill>
                <a:latin typeface="Aldrich"/>
                <a:ea typeface="Aldrich"/>
                <a:cs typeface="Aldrich"/>
                <a:sym typeface="Aldrich"/>
              </a:defRPr>
            </a:lvl8pPr>
            <a:lvl9pPr lvl="8" rtl="0">
              <a:lnSpc>
                <a:spcPct val="100000"/>
              </a:lnSpc>
              <a:spcBef>
                <a:spcPts val="0"/>
              </a:spcBef>
              <a:spcAft>
                <a:spcPts val="0"/>
              </a:spcAft>
              <a:buNone/>
              <a:defRPr>
                <a:solidFill>
                  <a:schemeClr val="accent1"/>
                </a:solidFill>
                <a:latin typeface="Aldrich"/>
                <a:ea typeface="Aldrich"/>
                <a:cs typeface="Aldrich"/>
                <a:sym typeface="Aldrich"/>
              </a:defRPr>
            </a:lvl9pPr>
          </a:lstStyle>
          <a:p>
            <a:endParaRPr/>
          </a:p>
        </p:txBody>
      </p:sp>
      <p:sp>
        <p:nvSpPr>
          <p:cNvPr id="311" name="Google Shape;311;p36"/>
          <p:cNvSpPr txBox="1">
            <a:spLocks noGrp="1"/>
          </p:cNvSpPr>
          <p:nvPr>
            <p:ph type="subTitle" idx="8"/>
          </p:nvPr>
        </p:nvSpPr>
        <p:spPr>
          <a:xfrm>
            <a:off x="6257575" y="3741562"/>
            <a:ext cx="21732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312" name="Google Shape;312;p3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Abhaya Libre"/>
              <a:buNone/>
              <a:defRPr>
                <a:solidFill>
                  <a:schemeClr val="accent3"/>
                </a:solidFill>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pic>
        <p:nvPicPr>
          <p:cNvPr id="313" name="Google Shape;313;p36"/>
          <p:cNvPicPr preferRelativeResize="0"/>
          <p:nvPr/>
        </p:nvPicPr>
        <p:blipFill>
          <a:blip r:embed="rId3">
            <a:alphaModFix/>
          </a:blip>
          <a:stretch>
            <a:fillRect/>
          </a:stretch>
        </p:blipFill>
        <p:spPr>
          <a:xfrm rot="8100000" flipH="1">
            <a:off x="3234144" y="3926648"/>
            <a:ext cx="2675653" cy="2713552"/>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five columns ">
  <p:cSld name="CUSTOM_3_1_4_2_1_1">
    <p:spTree>
      <p:nvGrpSpPr>
        <p:cNvPr id="1" name="Shape 314"/>
        <p:cNvGrpSpPr/>
        <p:nvPr/>
      </p:nvGrpSpPr>
      <p:grpSpPr>
        <a:xfrm>
          <a:off x="0" y="0"/>
          <a:ext cx="0" cy="0"/>
          <a:chOff x="0" y="0"/>
          <a:chExt cx="0" cy="0"/>
        </a:xfrm>
      </p:grpSpPr>
      <p:pic>
        <p:nvPicPr>
          <p:cNvPr id="315" name="Google Shape;315;p37"/>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316" name="Google Shape;316;p37"/>
          <p:cNvSpPr txBox="1">
            <a:spLocks noGrp="1"/>
          </p:cNvSpPr>
          <p:nvPr>
            <p:ph type="subTitle" idx="1"/>
          </p:nvPr>
        </p:nvSpPr>
        <p:spPr>
          <a:xfrm>
            <a:off x="2001589" y="1602146"/>
            <a:ext cx="2173200" cy="37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a:solidFill>
                  <a:schemeClr val="accent1"/>
                </a:solidFill>
                <a:latin typeface="Aldrich"/>
                <a:ea typeface="Aldrich"/>
                <a:cs typeface="Aldrich"/>
                <a:sym typeface="Aldrich"/>
              </a:defRPr>
            </a:lvl1pPr>
            <a:lvl2pPr lvl="1" algn="ctr" rtl="0">
              <a:lnSpc>
                <a:spcPct val="100000"/>
              </a:lnSpc>
              <a:spcBef>
                <a:spcPts val="0"/>
              </a:spcBef>
              <a:spcAft>
                <a:spcPts val="0"/>
              </a:spcAft>
              <a:buNone/>
              <a:defRPr>
                <a:solidFill>
                  <a:schemeClr val="accent1"/>
                </a:solidFill>
                <a:latin typeface="Aldrich"/>
                <a:ea typeface="Aldrich"/>
                <a:cs typeface="Aldrich"/>
                <a:sym typeface="Aldrich"/>
              </a:defRPr>
            </a:lvl2pPr>
            <a:lvl3pPr lvl="2" algn="ctr" rtl="0">
              <a:lnSpc>
                <a:spcPct val="100000"/>
              </a:lnSpc>
              <a:spcBef>
                <a:spcPts val="0"/>
              </a:spcBef>
              <a:spcAft>
                <a:spcPts val="0"/>
              </a:spcAft>
              <a:buNone/>
              <a:defRPr>
                <a:solidFill>
                  <a:schemeClr val="accent1"/>
                </a:solidFill>
                <a:latin typeface="Aldrich"/>
                <a:ea typeface="Aldrich"/>
                <a:cs typeface="Aldrich"/>
                <a:sym typeface="Aldrich"/>
              </a:defRPr>
            </a:lvl3pPr>
            <a:lvl4pPr lvl="3" algn="ctr" rtl="0">
              <a:lnSpc>
                <a:spcPct val="100000"/>
              </a:lnSpc>
              <a:spcBef>
                <a:spcPts val="0"/>
              </a:spcBef>
              <a:spcAft>
                <a:spcPts val="0"/>
              </a:spcAft>
              <a:buNone/>
              <a:defRPr>
                <a:solidFill>
                  <a:schemeClr val="accent1"/>
                </a:solidFill>
                <a:latin typeface="Aldrich"/>
                <a:ea typeface="Aldrich"/>
                <a:cs typeface="Aldrich"/>
                <a:sym typeface="Aldrich"/>
              </a:defRPr>
            </a:lvl4pPr>
            <a:lvl5pPr lvl="4" algn="ctr" rtl="0">
              <a:lnSpc>
                <a:spcPct val="100000"/>
              </a:lnSpc>
              <a:spcBef>
                <a:spcPts val="0"/>
              </a:spcBef>
              <a:spcAft>
                <a:spcPts val="0"/>
              </a:spcAft>
              <a:buNone/>
              <a:defRPr>
                <a:solidFill>
                  <a:schemeClr val="accent1"/>
                </a:solidFill>
                <a:latin typeface="Aldrich"/>
                <a:ea typeface="Aldrich"/>
                <a:cs typeface="Aldrich"/>
                <a:sym typeface="Aldrich"/>
              </a:defRPr>
            </a:lvl5pPr>
            <a:lvl6pPr lvl="5" algn="ctr" rtl="0">
              <a:lnSpc>
                <a:spcPct val="100000"/>
              </a:lnSpc>
              <a:spcBef>
                <a:spcPts val="0"/>
              </a:spcBef>
              <a:spcAft>
                <a:spcPts val="0"/>
              </a:spcAft>
              <a:buNone/>
              <a:defRPr>
                <a:solidFill>
                  <a:schemeClr val="accent1"/>
                </a:solidFill>
                <a:latin typeface="Aldrich"/>
                <a:ea typeface="Aldrich"/>
                <a:cs typeface="Aldrich"/>
                <a:sym typeface="Aldrich"/>
              </a:defRPr>
            </a:lvl6pPr>
            <a:lvl7pPr lvl="6" algn="ctr" rtl="0">
              <a:lnSpc>
                <a:spcPct val="100000"/>
              </a:lnSpc>
              <a:spcBef>
                <a:spcPts val="0"/>
              </a:spcBef>
              <a:spcAft>
                <a:spcPts val="0"/>
              </a:spcAft>
              <a:buNone/>
              <a:defRPr>
                <a:solidFill>
                  <a:schemeClr val="accent1"/>
                </a:solidFill>
                <a:latin typeface="Aldrich"/>
                <a:ea typeface="Aldrich"/>
                <a:cs typeface="Aldrich"/>
                <a:sym typeface="Aldrich"/>
              </a:defRPr>
            </a:lvl7pPr>
            <a:lvl8pPr lvl="7" algn="ctr" rtl="0">
              <a:lnSpc>
                <a:spcPct val="100000"/>
              </a:lnSpc>
              <a:spcBef>
                <a:spcPts val="0"/>
              </a:spcBef>
              <a:spcAft>
                <a:spcPts val="0"/>
              </a:spcAft>
              <a:buNone/>
              <a:defRPr>
                <a:solidFill>
                  <a:schemeClr val="accent1"/>
                </a:solidFill>
                <a:latin typeface="Aldrich"/>
                <a:ea typeface="Aldrich"/>
                <a:cs typeface="Aldrich"/>
                <a:sym typeface="Aldrich"/>
              </a:defRPr>
            </a:lvl8pPr>
            <a:lvl9pPr lvl="8" algn="ctr" rtl="0">
              <a:lnSpc>
                <a:spcPct val="100000"/>
              </a:lnSpc>
              <a:spcBef>
                <a:spcPts val="0"/>
              </a:spcBef>
              <a:spcAft>
                <a:spcPts val="0"/>
              </a:spcAft>
              <a:buNone/>
              <a:defRPr>
                <a:solidFill>
                  <a:schemeClr val="accent1"/>
                </a:solidFill>
                <a:latin typeface="Aldrich"/>
                <a:ea typeface="Aldrich"/>
                <a:cs typeface="Aldrich"/>
                <a:sym typeface="Aldrich"/>
              </a:defRPr>
            </a:lvl9pPr>
          </a:lstStyle>
          <a:p>
            <a:endParaRPr/>
          </a:p>
        </p:txBody>
      </p:sp>
      <p:sp>
        <p:nvSpPr>
          <p:cNvPr id="317" name="Google Shape;317;p37"/>
          <p:cNvSpPr txBox="1">
            <a:spLocks noGrp="1"/>
          </p:cNvSpPr>
          <p:nvPr>
            <p:ph type="subTitle" idx="2"/>
          </p:nvPr>
        </p:nvSpPr>
        <p:spPr>
          <a:xfrm>
            <a:off x="2001588" y="1906262"/>
            <a:ext cx="2173200" cy="52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318" name="Google Shape;318;p37"/>
          <p:cNvSpPr txBox="1">
            <a:spLocks noGrp="1"/>
          </p:cNvSpPr>
          <p:nvPr>
            <p:ph type="subTitle" idx="3"/>
          </p:nvPr>
        </p:nvSpPr>
        <p:spPr>
          <a:xfrm>
            <a:off x="3485376" y="3087212"/>
            <a:ext cx="2173200" cy="37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a:solidFill>
                  <a:schemeClr val="accent1"/>
                </a:solidFill>
                <a:latin typeface="Aldrich"/>
                <a:ea typeface="Aldrich"/>
                <a:cs typeface="Aldrich"/>
                <a:sym typeface="Aldrich"/>
              </a:defRPr>
            </a:lvl1pPr>
            <a:lvl2pPr lvl="1" algn="ctr" rtl="0">
              <a:lnSpc>
                <a:spcPct val="100000"/>
              </a:lnSpc>
              <a:spcBef>
                <a:spcPts val="0"/>
              </a:spcBef>
              <a:spcAft>
                <a:spcPts val="0"/>
              </a:spcAft>
              <a:buNone/>
              <a:defRPr>
                <a:solidFill>
                  <a:schemeClr val="accent1"/>
                </a:solidFill>
                <a:latin typeface="Aldrich"/>
                <a:ea typeface="Aldrich"/>
                <a:cs typeface="Aldrich"/>
                <a:sym typeface="Aldrich"/>
              </a:defRPr>
            </a:lvl2pPr>
            <a:lvl3pPr lvl="2" algn="ctr" rtl="0">
              <a:lnSpc>
                <a:spcPct val="100000"/>
              </a:lnSpc>
              <a:spcBef>
                <a:spcPts val="0"/>
              </a:spcBef>
              <a:spcAft>
                <a:spcPts val="0"/>
              </a:spcAft>
              <a:buNone/>
              <a:defRPr>
                <a:solidFill>
                  <a:schemeClr val="accent1"/>
                </a:solidFill>
                <a:latin typeface="Aldrich"/>
                <a:ea typeface="Aldrich"/>
                <a:cs typeface="Aldrich"/>
                <a:sym typeface="Aldrich"/>
              </a:defRPr>
            </a:lvl3pPr>
            <a:lvl4pPr lvl="3" algn="ctr" rtl="0">
              <a:lnSpc>
                <a:spcPct val="100000"/>
              </a:lnSpc>
              <a:spcBef>
                <a:spcPts val="0"/>
              </a:spcBef>
              <a:spcAft>
                <a:spcPts val="0"/>
              </a:spcAft>
              <a:buNone/>
              <a:defRPr>
                <a:solidFill>
                  <a:schemeClr val="accent1"/>
                </a:solidFill>
                <a:latin typeface="Aldrich"/>
                <a:ea typeface="Aldrich"/>
                <a:cs typeface="Aldrich"/>
                <a:sym typeface="Aldrich"/>
              </a:defRPr>
            </a:lvl4pPr>
            <a:lvl5pPr lvl="4" algn="ctr" rtl="0">
              <a:lnSpc>
                <a:spcPct val="100000"/>
              </a:lnSpc>
              <a:spcBef>
                <a:spcPts val="0"/>
              </a:spcBef>
              <a:spcAft>
                <a:spcPts val="0"/>
              </a:spcAft>
              <a:buNone/>
              <a:defRPr>
                <a:solidFill>
                  <a:schemeClr val="accent1"/>
                </a:solidFill>
                <a:latin typeface="Aldrich"/>
                <a:ea typeface="Aldrich"/>
                <a:cs typeface="Aldrich"/>
                <a:sym typeface="Aldrich"/>
              </a:defRPr>
            </a:lvl5pPr>
            <a:lvl6pPr lvl="5" algn="ctr" rtl="0">
              <a:lnSpc>
                <a:spcPct val="100000"/>
              </a:lnSpc>
              <a:spcBef>
                <a:spcPts val="0"/>
              </a:spcBef>
              <a:spcAft>
                <a:spcPts val="0"/>
              </a:spcAft>
              <a:buNone/>
              <a:defRPr>
                <a:solidFill>
                  <a:schemeClr val="accent1"/>
                </a:solidFill>
                <a:latin typeface="Aldrich"/>
                <a:ea typeface="Aldrich"/>
                <a:cs typeface="Aldrich"/>
                <a:sym typeface="Aldrich"/>
              </a:defRPr>
            </a:lvl6pPr>
            <a:lvl7pPr lvl="6" algn="ctr" rtl="0">
              <a:lnSpc>
                <a:spcPct val="100000"/>
              </a:lnSpc>
              <a:spcBef>
                <a:spcPts val="0"/>
              </a:spcBef>
              <a:spcAft>
                <a:spcPts val="0"/>
              </a:spcAft>
              <a:buNone/>
              <a:defRPr>
                <a:solidFill>
                  <a:schemeClr val="accent1"/>
                </a:solidFill>
                <a:latin typeface="Aldrich"/>
                <a:ea typeface="Aldrich"/>
                <a:cs typeface="Aldrich"/>
                <a:sym typeface="Aldrich"/>
              </a:defRPr>
            </a:lvl7pPr>
            <a:lvl8pPr lvl="7" algn="ctr" rtl="0">
              <a:lnSpc>
                <a:spcPct val="100000"/>
              </a:lnSpc>
              <a:spcBef>
                <a:spcPts val="0"/>
              </a:spcBef>
              <a:spcAft>
                <a:spcPts val="0"/>
              </a:spcAft>
              <a:buNone/>
              <a:defRPr>
                <a:solidFill>
                  <a:schemeClr val="accent1"/>
                </a:solidFill>
                <a:latin typeface="Aldrich"/>
                <a:ea typeface="Aldrich"/>
                <a:cs typeface="Aldrich"/>
                <a:sym typeface="Aldrich"/>
              </a:defRPr>
            </a:lvl8pPr>
            <a:lvl9pPr lvl="8" algn="ctr" rtl="0">
              <a:lnSpc>
                <a:spcPct val="100000"/>
              </a:lnSpc>
              <a:spcBef>
                <a:spcPts val="0"/>
              </a:spcBef>
              <a:spcAft>
                <a:spcPts val="0"/>
              </a:spcAft>
              <a:buNone/>
              <a:defRPr>
                <a:solidFill>
                  <a:schemeClr val="accent1"/>
                </a:solidFill>
                <a:latin typeface="Aldrich"/>
                <a:ea typeface="Aldrich"/>
                <a:cs typeface="Aldrich"/>
                <a:sym typeface="Aldrich"/>
              </a:defRPr>
            </a:lvl9pPr>
          </a:lstStyle>
          <a:p>
            <a:endParaRPr/>
          </a:p>
        </p:txBody>
      </p:sp>
      <p:sp>
        <p:nvSpPr>
          <p:cNvPr id="319" name="Google Shape;319;p37"/>
          <p:cNvSpPr txBox="1">
            <a:spLocks noGrp="1"/>
          </p:cNvSpPr>
          <p:nvPr>
            <p:ph type="subTitle" idx="4"/>
          </p:nvPr>
        </p:nvSpPr>
        <p:spPr>
          <a:xfrm>
            <a:off x="3485375" y="3393162"/>
            <a:ext cx="2173200" cy="52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320" name="Google Shape;320;p37"/>
          <p:cNvSpPr txBox="1">
            <a:spLocks noGrp="1"/>
          </p:cNvSpPr>
          <p:nvPr>
            <p:ph type="subTitle" idx="5"/>
          </p:nvPr>
        </p:nvSpPr>
        <p:spPr>
          <a:xfrm>
            <a:off x="4971087" y="1602146"/>
            <a:ext cx="2173200" cy="37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a:solidFill>
                  <a:schemeClr val="accent1"/>
                </a:solidFill>
                <a:latin typeface="Aldrich"/>
                <a:ea typeface="Aldrich"/>
                <a:cs typeface="Aldrich"/>
                <a:sym typeface="Aldrich"/>
              </a:defRPr>
            </a:lvl1pPr>
            <a:lvl2pPr lvl="1" algn="ctr" rtl="0">
              <a:lnSpc>
                <a:spcPct val="100000"/>
              </a:lnSpc>
              <a:spcBef>
                <a:spcPts val="0"/>
              </a:spcBef>
              <a:spcAft>
                <a:spcPts val="0"/>
              </a:spcAft>
              <a:buNone/>
              <a:defRPr>
                <a:solidFill>
                  <a:schemeClr val="accent1"/>
                </a:solidFill>
                <a:latin typeface="Aldrich"/>
                <a:ea typeface="Aldrich"/>
                <a:cs typeface="Aldrich"/>
                <a:sym typeface="Aldrich"/>
              </a:defRPr>
            </a:lvl2pPr>
            <a:lvl3pPr lvl="2" algn="ctr" rtl="0">
              <a:lnSpc>
                <a:spcPct val="100000"/>
              </a:lnSpc>
              <a:spcBef>
                <a:spcPts val="0"/>
              </a:spcBef>
              <a:spcAft>
                <a:spcPts val="0"/>
              </a:spcAft>
              <a:buNone/>
              <a:defRPr>
                <a:solidFill>
                  <a:schemeClr val="accent1"/>
                </a:solidFill>
                <a:latin typeface="Aldrich"/>
                <a:ea typeface="Aldrich"/>
                <a:cs typeface="Aldrich"/>
                <a:sym typeface="Aldrich"/>
              </a:defRPr>
            </a:lvl3pPr>
            <a:lvl4pPr lvl="3" algn="ctr" rtl="0">
              <a:lnSpc>
                <a:spcPct val="100000"/>
              </a:lnSpc>
              <a:spcBef>
                <a:spcPts val="0"/>
              </a:spcBef>
              <a:spcAft>
                <a:spcPts val="0"/>
              </a:spcAft>
              <a:buNone/>
              <a:defRPr>
                <a:solidFill>
                  <a:schemeClr val="accent1"/>
                </a:solidFill>
                <a:latin typeface="Aldrich"/>
                <a:ea typeface="Aldrich"/>
                <a:cs typeface="Aldrich"/>
                <a:sym typeface="Aldrich"/>
              </a:defRPr>
            </a:lvl4pPr>
            <a:lvl5pPr lvl="4" algn="ctr" rtl="0">
              <a:lnSpc>
                <a:spcPct val="100000"/>
              </a:lnSpc>
              <a:spcBef>
                <a:spcPts val="0"/>
              </a:spcBef>
              <a:spcAft>
                <a:spcPts val="0"/>
              </a:spcAft>
              <a:buNone/>
              <a:defRPr>
                <a:solidFill>
                  <a:schemeClr val="accent1"/>
                </a:solidFill>
                <a:latin typeface="Aldrich"/>
                <a:ea typeface="Aldrich"/>
                <a:cs typeface="Aldrich"/>
                <a:sym typeface="Aldrich"/>
              </a:defRPr>
            </a:lvl5pPr>
            <a:lvl6pPr lvl="5" algn="ctr" rtl="0">
              <a:lnSpc>
                <a:spcPct val="100000"/>
              </a:lnSpc>
              <a:spcBef>
                <a:spcPts val="0"/>
              </a:spcBef>
              <a:spcAft>
                <a:spcPts val="0"/>
              </a:spcAft>
              <a:buNone/>
              <a:defRPr>
                <a:solidFill>
                  <a:schemeClr val="accent1"/>
                </a:solidFill>
                <a:latin typeface="Aldrich"/>
                <a:ea typeface="Aldrich"/>
                <a:cs typeface="Aldrich"/>
                <a:sym typeface="Aldrich"/>
              </a:defRPr>
            </a:lvl6pPr>
            <a:lvl7pPr lvl="6" algn="ctr" rtl="0">
              <a:lnSpc>
                <a:spcPct val="100000"/>
              </a:lnSpc>
              <a:spcBef>
                <a:spcPts val="0"/>
              </a:spcBef>
              <a:spcAft>
                <a:spcPts val="0"/>
              </a:spcAft>
              <a:buNone/>
              <a:defRPr>
                <a:solidFill>
                  <a:schemeClr val="accent1"/>
                </a:solidFill>
                <a:latin typeface="Aldrich"/>
                <a:ea typeface="Aldrich"/>
                <a:cs typeface="Aldrich"/>
                <a:sym typeface="Aldrich"/>
              </a:defRPr>
            </a:lvl7pPr>
            <a:lvl8pPr lvl="7" algn="ctr" rtl="0">
              <a:lnSpc>
                <a:spcPct val="100000"/>
              </a:lnSpc>
              <a:spcBef>
                <a:spcPts val="0"/>
              </a:spcBef>
              <a:spcAft>
                <a:spcPts val="0"/>
              </a:spcAft>
              <a:buNone/>
              <a:defRPr>
                <a:solidFill>
                  <a:schemeClr val="accent1"/>
                </a:solidFill>
                <a:latin typeface="Aldrich"/>
                <a:ea typeface="Aldrich"/>
                <a:cs typeface="Aldrich"/>
                <a:sym typeface="Aldrich"/>
              </a:defRPr>
            </a:lvl8pPr>
            <a:lvl9pPr lvl="8" algn="ctr" rtl="0">
              <a:lnSpc>
                <a:spcPct val="100000"/>
              </a:lnSpc>
              <a:spcBef>
                <a:spcPts val="0"/>
              </a:spcBef>
              <a:spcAft>
                <a:spcPts val="0"/>
              </a:spcAft>
              <a:buNone/>
              <a:defRPr>
                <a:solidFill>
                  <a:schemeClr val="accent1"/>
                </a:solidFill>
                <a:latin typeface="Aldrich"/>
                <a:ea typeface="Aldrich"/>
                <a:cs typeface="Aldrich"/>
                <a:sym typeface="Aldrich"/>
              </a:defRPr>
            </a:lvl9pPr>
          </a:lstStyle>
          <a:p>
            <a:endParaRPr/>
          </a:p>
        </p:txBody>
      </p:sp>
      <p:sp>
        <p:nvSpPr>
          <p:cNvPr id="321" name="Google Shape;321;p37"/>
          <p:cNvSpPr txBox="1">
            <a:spLocks noGrp="1"/>
          </p:cNvSpPr>
          <p:nvPr>
            <p:ph type="subTitle" idx="6"/>
          </p:nvPr>
        </p:nvSpPr>
        <p:spPr>
          <a:xfrm>
            <a:off x="4971087" y="1906262"/>
            <a:ext cx="2173200" cy="52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322" name="Google Shape;322;p37"/>
          <p:cNvSpPr txBox="1">
            <a:spLocks noGrp="1"/>
          </p:cNvSpPr>
          <p:nvPr>
            <p:ph type="subTitle" idx="7"/>
          </p:nvPr>
        </p:nvSpPr>
        <p:spPr>
          <a:xfrm>
            <a:off x="6256587" y="3087196"/>
            <a:ext cx="2173200" cy="37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a:solidFill>
                  <a:schemeClr val="accent1"/>
                </a:solidFill>
                <a:latin typeface="Aldrich"/>
                <a:ea typeface="Aldrich"/>
                <a:cs typeface="Aldrich"/>
                <a:sym typeface="Aldrich"/>
              </a:defRPr>
            </a:lvl1pPr>
            <a:lvl2pPr lvl="1" algn="ctr" rtl="0">
              <a:lnSpc>
                <a:spcPct val="100000"/>
              </a:lnSpc>
              <a:spcBef>
                <a:spcPts val="0"/>
              </a:spcBef>
              <a:spcAft>
                <a:spcPts val="0"/>
              </a:spcAft>
              <a:buNone/>
              <a:defRPr>
                <a:solidFill>
                  <a:schemeClr val="accent1"/>
                </a:solidFill>
                <a:latin typeface="Aldrich"/>
                <a:ea typeface="Aldrich"/>
                <a:cs typeface="Aldrich"/>
                <a:sym typeface="Aldrich"/>
              </a:defRPr>
            </a:lvl2pPr>
            <a:lvl3pPr lvl="2" algn="ctr" rtl="0">
              <a:lnSpc>
                <a:spcPct val="100000"/>
              </a:lnSpc>
              <a:spcBef>
                <a:spcPts val="0"/>
              </a:spcBef>
              <a:spcAft>
                <a:spcPts val="0"/>
              </a:spcAft>
              <a:buNone/>
              <a:defRPr>
                <a:solidFill>
                  <a:schemeClr val="accent1"/>
                </a:solidFill>
                <a:latin typeface="Aldrich"/>
                <a:ea typeface="Aldrich"/>
                <a:cs typeface="Aldrich"/>
                <a:sym typeface="Aldrich"/>
              </a:defRPr>
            </a:lvl3pPr>
            <a:lvl4pPr lvl="3" algn="ctr" rtl="0">
              <a:lnSpc>
                <a:spcPct val="100000"/>
              </a:lnSpc>
              <a:spcBef>
                <a:spcPts val="0"/>
              </a:spcBef>
              <a:spcAft>
                <a:spcPts val="0"/>
              </a:spcAft>
              <a:buNone/>
              <a:defRPr>
                <a:solidFill>
                  <a:schemeClr val="accent1"/>
                </a:solidFill>
                <a:latin typeface="Aldrich"/>
                <a:ea typeface="Aldrich"/>
                <a:cs typeface="Aldrich"/>
                <a:sym typeface="Aldrich"/>
              </a:defRPr>
            </a:lvl4pPr>
            <a:lvl5pPr lvl="4" algn="ctr" rtl="0">
              <a:lnSpc>
                <a:spcPct val="100000"/>
              </a:lnSpc>
              <a:spcBef>
                <a:spcPts val="0"/>
              </a:spcBef>
              <a:spcAft>
                <a:spcPts val="0"/>
              </a:spcAft>
              <a:buNone/>
              <a:defRPr>
                <a:solidFill>
                  <a:schemeClr val="accent1"/>
                </a:solidFill>
                <a:latin typeface="Aldrich"/>
                <a:ea typeface="Aldrich"/>
                <a:cs typeface="Aldrich"/>
                <a:sym typeface="Aldrich"/>
              </a:defRPr>
            </a:lvl5pPr>
            <a:lvl6pPr lvl="5" algn="ctr" rtl="0">
              <a:lnSpc>
                <a:spcPct val="100000"/>
              </a:lnSpc>
              <a:spcBef>
                <a:spcPts val="0"/>
              </a:spcBef>
              <a:spcAft>
                <a:spcPts val="0"/>
              </a:spcAft>
              <a:buNone/>
              <a:defRPr>
                <a:solidFill>
                  <a:schemeClr val="accent1"/>
                </a:solidFill>
                <a:latin typeface="Aldrich"/>
                <a:ea typeface="Aldrich"/>
                <a:cs typeface="Aldrich"/>
                <a:sym typeface="Aldrich"/>
              </a:defRPr>
            </a:lvl6pPr>
            <a:lvl7pPr lvl="6" algn="ctr" rtl="0">
              <a:lnSpc>
                <a:spcPct val="100000"/>
              </a:lnSpc>
              <a:spcBef>
                <a:spcPts val="0"/>
              </a:spcBef>
              <a:spcAft>
                <a:spcPts val="0"/>
              </a:spcAft>
              <a:buNone/>
              <a:defRPr>
                <a:solidFill>
                  <a:schemeClr val="accent1"/>
                </a:solidFill>
                <a:latin typeface="Aldrich"/>
                <a:ea typeface="Aldrich"/>
                <a:cs typeface="Aldrich"/>
                <a:sym typeface="Aldrich"/>
              </a:defRPr>
            </a:lvl7pPr>
            <a:lvl8pPr lvl="7" algn="ctr" rtl="0">
              <a:lnSpc>
                <a:spcPct val="100000"/>
              </a:lnSpc>
              <a:spcBef>
                <a:spcPts val="0"/>
              </a:spcBef>
              <a:spcAft>
                <a:spcPts val="0"/>
              </a:spcAft>
              <a:buNone/>
              <a:defRPr>
                <a:solidFill>
                  <a:schemeClr val="accent1"/>
                </a:solidFill>
                <a:latin typeface="Aldrich"/>
                <a:ea typeface="Aldrich"/>
                <a:cs typeface="Aldrich"/>
                <a:sym typeface="Aldrich"/>
              </a:defRPr>
            </a:lvl8pPr>
            <a:lvl9pPr lvl="8" algn="ctr" rtl="0">
              <a:lnSpc>
                <a:spcPct val="100000"/>
              </a:lnSpc>
              <a:spcBef>
                <a:spcPts val="0"/>
              </a:spcBef>
              <a:spcAft>
                <a:spcPts val="0"/>
              </a:spcAft>
              <a:buNone/>
              <a:defRPr>
                <a:solidFill>
                  <a:schemeClr val="accent1"/>
                </a:solidFill>
                <a:latin typeface="Aldrich"/>
                <a:ea typeface="Aldrich"/>
                <a:cs typeface="Aldrich"/>
                <a:sym typeface="Aldrich"/>
              </a:defRPr>
            </a:lvl9pPr>
          </a:lstStyle>
          <a:p>
            <a:endParaRPr/>
          </a:p>
        </p:txBody>
      </p:sp>
      <p:sp>
        <p:nvSpPr>
          <p:cNvPr id="323" name="Google Shape;323;p37"/>
          <p:cNvSpPr txBox="1">
            <a:spLocks noGrp="1"/>
          </p:cNvSpPr>
          <p:nvPr>
            <p:ph type="subTitle" idx="8"/>
          </p:nvPr>
        </p:nvSpPr>
        <p:spPr>
          <a:xfrm>
            <a:off x="6256587" y="3391312"/>
            <a:ext cx="2173200" cy="52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324" name="Google Shape;324;p37"/>
          <p:cNvSpPr txBox="1">
            <a:spLocks noGrp="1"/>
          </p:cNvSpPr>
          <p:nvPr>
            <p:ph type="subTitle" idx="9"/>
          </p:nvPr>
        </p:nvSpPr>
        <p:spPr>
          <a:xfrm>
            <a:off x="714164" y="3087212"/>
            <a:ext cx="2173200" cy="37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a:solidFill>
                  <a:schemeClr val="accent1"/>
                </a:solidFill>
                <a:latin typeface="Aldrich"/>
                <a:ea typeface="Aldrich"/>
                <a:cs typeface="Aldrich"/>
                <a:sym typeface="Aldrich"/>
              </a:defRPr>
            </a:lvl1pPr>
            <a:lvl2pPr lvl="1" algn="ctr" rtl="0">
              <a:lnSpc>
                <a:spcPct val="100000"/>
              </a:lnSpc>
              <a:spcBef>
                <a:spcPts val="0"/>
              </a:spcBef>
              <a:spcAft>
                <a:spcPts val="0"/>
              </a:spcAft>
              <a:buNone/>
              <a:defRPr>
                <a:solidFill>
                  <a:schemeClr val="accent1"/>
                </a:solidFill>
                <a:latin typeface="Aldrich"/>
                <a:ea typeface="Aldrich"/>
                <a:cs typeface="Aldrich"/>
                <a:sym typeface="Aldrich"/>
              </a:defRPr>
            </a:lvl2pPr>
            <a:lvl3pPr lvl="2" algn="ctr" rtl="0">
              <a:lnSpc>
                <a:spcPct val="100000"/>
              </a:lnSpc>
              <a:spcBef>
                <a:spcPts val="0"/>
              </a:spcBef>
              <a:spcAft>
                <a:spcPts val="0"/>
              </a:spcAft>
              <a:buNone/>
              <a:defRPr>
                <a:solidFill>
                  <a:schemeClr val="accent1"/>
                </a:solidFill>
                <a:latin typeface="Aldrich"/>
                <a:ea typeface="Aldrich"/>
                <a:cs typeface="Aldrich"/>
                <a:sym typeface="Aldrich"/>
              </a:defRPr>
            </a:lvl3pPr>
            <a:lvl4pPr lvl="3" algn="ctr" rtl="0">
              <a:lnSpc>
                <a:spcPct val="100000"/>
              </a:lnSpc>
              <a:spcBef>
                <a:spcPts val="0"/>
              </a:spcBef>
              <a:spcAft>
                <a:spcPts val="0"/>
              </a:spcAft>
              <a:buNone/>
              <a:defRPr>
                <a:solidFill>
                  <a:schemeClr val="accent1"/>
                </a:solidFill>
                <a:latin typeface="Aldrich"/>
                <a:ea typeface="Aldrich"/>
                <a:cs typeface="Aldrich"/>
                <a:sym typeface="Aldrich"/>
              </a:defRPr>
            </a:lvl4pPr>
            <a:lvl5pPr lvl="4" algn="ctr" rtl="0">
              <a:lnSpc>
                <a:spcPct val="100000"/>
              </a:lnSpc>
              <a:spcBef>
                <a:spcPts val="0"/>
              </a:spcBef>
              <a:spcAft>
                <a:spcPts val="0"/>
              </a:spcAft>
              <a:buNone/>
              <a:defRPr>
                <a:solidFill>
                  <a:schemeClr val="accent1"/>
                </a:solidFill>
                <a:latin typeface="Aldrich"/>
                <a:ea typeface="Aldrich"/>
                <a:cs typeface="Aldrich"/>
                <a:sym typeface="Aldrich"/>
              </a:defRPr>
            </a:lvl5pPr>
            <a:lvl6pPr lvl="5" algn="ctr" rtl="0">
              <a:lnSpc>
                <a:spcPct val="100000"/>
              </a:lnSpc>
              <a:spcBef>
                <a:spcPts val="0"/>
              </a:spcBef>
              <a:spcAft>
                <a:spcPts val="0"/>
              </a:spcAft>
              <a:buNone/>
              <a:defRPr>
                <a:solidFill>
                  <a:schemeClr val="accent1"/>
                </a:solidFill>
                <a:latin typeface="Aldrich"/>
                <a:ea typeface="Aldrich"/>
                <a:cs typeface="Aldrich"/>
                <a:sym typeface="Aldrich"/>
              </a:defRPr>
            </a:lvl6pPr>
            <a:lvl7pPr lvl="6" algn="ctr" rtl="0">
              <a:lnSpc>
                <a:spcPct val="100000"/>
              </a:lnSpc>
              <a:spcBef>
                <a:spcPts val="0"/>
              </a:spcBef>
              <a:spcAft>
                <a:spcPts val="0"/>
              </a:spcAft>
              <a:buNone/>
              <a:defRPr>
                <a:solidFill>
                  <a:schemeClr val="accent1"/>
                </a:solidFill>
                <a:latin typeface="Aldrich"/>
                <a:ea typeface="Aldrich"/>
                <a:cs typeface="Aldrich"/>
                <a:sym typeface="Aldrich"/>
              </a:defRPr>
            </a:lvl7pPr>
            <a:lvl8pPr lvl="7" algn="ctr" rtl="0">
              <a:lnSpc>
                <a:spcPct val="100000"/>
              </a:lnSpc>
              <a:spcBef>
                <a:spcPts val="0"/>
              </a:spcBef>
              <a:spcAft>
                <a:spcPts val="0"/>
              </a:spcAft>
              <a:buNone/>
              <a:defRPr>
                <a:solidFill>
                  <a:schemeClr val="accent1"/>
                </a:solidFill>
                <a:latin typeface="Aldrich"/>
                <a:ea typeface="Aldrich"/>
                <a:cs typeface="Aldrich"/>
                <a:sym typeface="Aldrich"/>
              </a:defRPr>
            </a:lvl8pPr>
            <a:lvl9pPr lvl="8" algn="ctr" rtl="0">
              <a:lnSpc>
                <a:spcPct val="100000"/>
              </a:lnSpc>
              <a:spcBef>
                <a:spcPts val="0"/>
              </a:spcBef>
              <a:spcAft>
                <a:spcPts val="0"/>
              </a:spcAft>
              <a:buNone/>
              <a:defRPr>
                <a:solidFill>
                  <a:schemeClr val="accent1"/>
                </a:solidFill>
                <a:latin typeface="Aldrich"/>
                <a:ea typeface="Aldrich"/>
                <a:cs typeface="Aldrich"/>
                <a:sym typeface="Aldrich"/>
              </a:defRPr>
            </a:lvl9pPr>
          </a:lstStyle>
          <a:p>
            <a:endParaRPr/>
          </a:p>
        </p:txBody>
      </p:sp>
      <p:sp>
        <p:nvSpPr>
          <p:cNvPr id="325" name="Google Shape;325;p37"/>
          <p:cNvSpPr txBox="1">
            <a:spLocks noGrp="1"/>
          </p:cNvSpPr>
          <p:nvPr>
            <p:ph type="subTitle" idx="13"/>
          </p:nvPr>
        </p:nvSpPr>
        <p:spPr>
          <a:xfrm>
            <a:off x="714163" y="3393162"/>
            <a:ext cx="2173200" cy="52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326" name="Google Shape;326;p37"/>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Font typeface="Abhaya Libre"/>
              <a:buNone/>
              <a:defRPr/>
            </a:lvl1pPr>
            <a:lvl2pPr lvl="1" rtl="0">
              <a:spcBef>
                <a:spcPts val="0"/>
              </a:spcBef>
              <a:spcAft>
                <a:spcPts val="0"/>
              </a:spcAft>
              <a:buSzPts val="3500"/>
              <a:buFont typeface="Abhaya Libre"/>
              <a:buNone/>
              <a:defRPr sz="3500">
                <a:latin typeface="Abhaya Libre"/>
                <a:ea typeface="Abhaya Libre"/>
                <a:cs typeface="Abhaya Libre"/>
                <a:sym typeface="Abhaya Libre"/>
              </a:defRPr>
            </a:lvl2pPr>
            <a:lvl3pPr lvl="2" rtl="0">
              <a:spcBef>
                <a:spcPts val="0"/>
              </a:spcBef>
              <a:spcAft>
                <a:spcPts val="0"/>
              </a:spcAft>
              <a:buSzPts val="3500"/>
              <a:buFont typeface="Abhaya Libre"/>
              <a:buNone/>
              <a:defRPr sz="3500">
                <a:latin typeface="Abhaya Libre"/>
                <a:ea typeface="Abhaya Libre"/>
                <a:cs typeface="Abhaya Libre"/>
                <a:sym typeface="Abhaya Libre"/>
              </a:defRPr>
            </a:lvl3pPr>
            <a:lvl4pPr lvl="3" rtl="0">
              <a:spcBef>
                <a:spcPts val="0"/>
              </a:spcBef>
              <a:spcAft>
                <a:spcPts val="0"/>
              </a:spcAft>
              <a:buSzPts val="3500"/>
              <a:buFont typeface="Abhaya Libre"/>
              <a:buNone/>
              <a:defRPr sz="3500">
                <a:latin typeface="Abhaya Libre"/>
                <a:ea typeface="Abhaya Libre"/>
                <a:cs typeface="Abhaya Libre"/>
                <a:sym typeface="Abhaya Libre"/>
              </a:defRPr>
            </a:lvl4pPr>
            <a:lvl5pPr lvl="4" rtl="0">
              <a:spcBef>
                <a:spcPts val="0"/>
              </a:spcBef>
              <a:spcAft>
                <a:spcPts val="0"/>
              </a:spcAft>
              <a:buSzPts val="3500"/>
              <a:buFont typeface="Abhaya Libre"/>
              <a:buNone/>
              <a:defRPr sz="3500">
                <a:latin typeface="Abhaya Libre"/>
                <a:ea typeface="Abhaya Libre"/>
                <a:cs typeface="Abhaya Libre"/>
                <a:sym typeface="Abhaya Libre"/>
              </a:defRPr>
            </a:lvl5pPr>
            <a:lvl6pPr lvl="5" rtl="0">
              <a:spcBef>
                <a:spcPts val="0"/>
              </a:spcBef>
              <a:spcAft>
                <a:spcPts val="0"/>
              </a:spcAft>
              <a:buSzPts val="3500"/>
              <a:buFont typeface="Abhaya Libre"/>
              <a:buNone/>
              <a:defRPr sz="3500">
                <a:latin typeface="Abhaya Libre"/>
                <a:ea typeface="Abhaya Libre"/>
                <a:cs typeface="Abhaya Libre"/>
                <a:sym typeface="Abhaya Libre"/>
              </a:defRPr>
            </a:lvl6pPr>
            <a:lvl7pPr lvl="6" rtl="0">
              <a:spcBef>
                <a:spcPts val="0"/>
              </a:spcBef>
              <a:spcAft>
                <a:spcPts val="0"/>
              </a:spcAft>
              <a:buSzPts val="3500"/>
              <a:buFont typeface="Abhaya Libre"/>
              <a:buNone/>
              <a:defRPr sz="3500">
                <a:latin typeface="Abhaya Libre"/>
                <a:ea typeface="Abhaya Libre"/>
                <a:cs typeface="Abhaya Libre"/>
                <a:sym typeface="Abhaya Libre"/>
              </a:defRPr>
            </a:lvl7pPr>
            <a:lvl8pPr lvl="7" rtl="0">
              <a:spcBef>
                <a:spcPts val="0"/>
              </a:spcBef>
              <a:spcAft>
                <a:spcPts val="0"/>
              </a:spcAft>
              <a:buSzPts val="3500"/>
              <a:buFont typeface="Abhaya Libre"/>
              <a:buNone/>
              <a:defRPr sz="3500">
                <a:latin typeface="Abhaya Libre"/>
                <a:ea typeface="Abhaya Libre"/>
                <a:cs typeface="Abhaya Libre"/>
                <a:sym typeface="Abhaya Libre"/>
              </a:defRPr>
            </a:lvl8pPr>
            <a:lvl9pPr lvl="8" rtl="0">
              <a:spcBef>
                <a:spcPts val="0"/>
              </a:spcBef>
              <a:spcAft>
                <a:spcPts val="0"/>
              </a:spcAft>
              <a:buSzPts val="3500"/>
              <a:buFont typeface="Abhaya Libre"/>
              <a:buNone/>
              <a:defRPr sz="3500">
                <a:latin typeface="Abhaya Libre"/>
                <a:ea typeface="Abhaya Libre"/>
                <a:cs typeface="Abhaya Libre"/>
                <a:sym typeface="Abhaya Libre"/>
              </a:defRPr>
            </a:lvl9pPr>
          </a:lstStyle>
          <a:p>
            <a:endParaRPr/>
          </a:p>
        </p:txBody>
      </p:sp>
      <p:pic>
        <p:nvPicPr>
          <p:cNvPr id="327" name="Google Shape;327;p37"/>
          <p:cNvPicPr preferRelativeResize="0"/>
          <p:nvPr/>
        </p:nvPicPr>
        <p:blipFill>
          <a:blip r:embed="rId3">
            <a:alphaModFix/>
          </a:blip>
          <a:stretch>
            <a:fillRect/>
          </a:stretch>
        </p:blipFill>
        <p:spPr>
          <a:xfrm rot="2699997">
            <a:off x="6116016" y="-668061"/>
            <a:ext cx="4400439" cy="2595571"/>
          </a:xfrm>
          <a:prstGeom prst="rect">
            <a:avLst/>
          </a:prstGeom>
          <a:noFill/>
          <a:ln>
            <a:noFill/>
          </a:ln>
        </p:spPr>
      </p:pic>
      <p:pic>
        <p:nvPicPr>
          <p:cNvPr id="328" name="Google Shape;328;p37"/>
          <p:cNvPicPr preferRelativeResize="0"/>
          <p:nvPr/>
        </p:nvPicPr>
        <p:blipFill>
          <a:blip r:embed="rId3">
            <a:alphaModFix/>
          </a:blip>
          <a:stretch>
            <a:fillRect/>
          </a:stretch>
        </p:blipFill>
        <p:spPr>
          <a:xfrm rot="-2699997" flipH="1">
            <a:off x="-1501425" y="-668061"/>
            <a:ext cx="4400439" cy="2595571"/>
          </a:xfrm>
          <a:prstGeom prst="rect">
            <a:avLst/>
          </a:prstGeom>
          <a:noFill/>
          <a:ln>
            <a:noFill/>
          </a:ln>
        </p:spPr>
      </p:pic>
      <p:pic>
        <p:nvPicPr>
          <p:cNvPr id="329" name="Google Shape;329;p37"/>
          <p:cNvPicPr preferRelativeResize="0"/>
          <p:nvPr/>
        </p:nvPicPr>
        <p:blipFill>
          <a:blip r:embed="rId3">
            <a:alphaModFix/>
          </a:blip>
          <a:stretch>
            <a:fillRect/>
          </a:stretch>
        </p:blipFill>
        <p:spPr>
          <a:xfrm rot="-10793696">
            <a:off x="2484513" y="3974151"/>
            <a:ext cx="4400443" cy="2595574"/>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six columns">
  <p:cSld name="CUSTOM_4_1_1_1">
    <p:spTree>
      <p:nvGrpSpPr>
        <p:cNvPr id="1" name="Shape 330"/>
        <p:cNvGrpSpPr/>
        <p:nvPr/>
      </p:nvGrpSpPr>
      <p:grpSpPr>
        <a:xfrm>
          <a:off x="0" y="0"/>
          <a:ext cx="0" cy="0"/>
          <a:chOff x="0" y="0"/>
          <a:chExt cx="0" cy="0"/>
        </a:xfrm>
      </p:grpSpPr>
      <p:pic>
        <p:nvPicPr>
          <p:cNvPr id="331" name="Google Shape;331;p38"/>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332" name="Google Shape;332;p38"/>
          <p:cNvSpPr txBox="1">
            <a:spLocks noGrp="1"/>
          </p:cNvSpPr>
          <p:nvPr>
            <p:ph type="subTitle" idx="1"/>
          </p:nvPr>
        </p:nvSpPr>
        <p:spPr>
          <a:xfrm>
            <a:off x="6050975" y="2496211"/>
            <a:ext cx="21105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a:solidFill>
                  <a:schemeClr val="accent1"/>
                </a:solidFill>
                <a:latin typeface="Aldrich"/>
                <a:ea typeface="Aldrich"/>
                <a:cs typeface="Aldrich"/>
                <a:sym typeface="Aldrich"/>
              </a:defRPr>
            </a:lvl1pPr>
            <a:lvl2pPr lvl="1" rtl="0">
              <a:lnSpc>
                <a:spcPct val="100000"/>
              </a:lnSpc>
              <a:spcBef>
                <a:spcPts val="0"/>
              </a:spcBef>
              <a:spcAft>
                <a:spcPts val="0"/>
              </a:spcAft>
              <a:buNone/>
              <a:defRPr>
                <a:solidFill>
                  <a:schemeClr val="accent1"/>
                </a:solidFill>
                <a:latin typeface="Aldrich"/>
                <a:ea typeface="Aldrich"/>
                <a:cs typeface="Aldrich"/>
                <a:sym typeface="Aldrich"/>
              </a:defRPr>
            </a:lvl2pPr>
            <a:lvl3pPr lvl="2" rtl="0">
              <a:lnSpc>
                <a:spcPct val="100000"/>
              </a:lnSpc>
              <a:spcBef>
                <a:spcPts val="0"/>
              </a:spcBef>
              <a:spcAft>
                <a:spcPts val="0"/>
              </a:spcAft>
              <a:buNone/>
              <a:defRPr>
                <a:solidFill>
                  <a:schemeClr val="accent1"/>
                </a:solidFill>
                <a:latin typeface="Aldrich"/>
                <a:ea typeface="Aldrich"/>
                <a:cs typeface="Aldrich"/>
                <a:sym typeface="Aldrich"/>
              </a:defRPr>
            </a:lvl3pPr>
            <a:lvl4pPr lvl="3" rtl="0">
              <a:lnSpc>
                <a:spcPct val="100000"/>
              </a:lnSpc>
              <a:spcBef>
                <a:spcPts val="0"/>
              </a:spcBef>
              <a:spcAft>
                <a:spcPts val="0"/>
              </a:spcAft>
              <a:buNone/>
              <a:defRPr>
                <a:solidFill>
                  <a:schemeClr val="accent1"/>
                </a:solidFill>
                <a:latin typeface="Aldrich"/>
                <a:ea typeface="Aldrich"/>
                <a:cs typeface="Aldrich"/>
                <a:sym typeface="Aldrich"/>
              </a:defRPr>
            </a:lvl4pPr>
            <a:lvl5pPr lvl="4" rtl="0">
              <a:lnSpc>
                <a:spcPct val="100000"/>
              </a:lnSpc>
              <a:spcBef>
                <a:spcPts val="0"/>
              </a:spcBef>
              <a:spcAft>
                <a:spcPts val="0"/>
              </a:spcAft>
              <a:buNone/>
              <a:defRPr>
                <a:solidFill>
                  <a:schemeClr val="accent1"/>
                </a:solidFill>
                <a:latin typeface="Aldrich"/>
                <a:ea typeface="Aldrich"/>
                <a:cs typeface="Aldrich"/>
                <a:sym typeface="Aldrich"/>
              </a:defRPr>
            </a:lvl5pPr>
            <a:lvl6pPr lvl="5" rtl="0">
              <a:lnSpc>
                <a:spcPct val="100000"/>
              </a:lnSpc>
              <a:spcBef>
                <a:spcPts val="0"/>
              </a:spcBef>
              <a:spcAft>
                <a:spcPts val="0"/>
              </a:spcAft>
              <a:buNone/>
              <a:defRPr>
                <a:solidFill>
                  <a:schemeClr val="accent1"/>
                </a:solidFill>
                <a:latin typeface="Aldrich"/>
                <a:ea typeface="Aldrich"/>
                <a:cs typeface="Aldrich"/>
                <a:sym typeface="Aldrich"/>
              </a:defRPr>
            </a:lvl6pPr>
            <a:lvl7pPr lvl="6" rtl="0">
              <a:lnSpc>
                <a:spcPct val="100000"/>
              </a:lnSpc>
              <a:spcBef>
                <a:spcPts val="0"/>
              </a:spcBef>
              <a:spcAft>
                <a:spcPts val="0"/>
              </a:spcAft>
              <a:buNone/>
              <a:defRPr>
                <a:solidFill>
                  <a:schemeClr val="accent1"/>
                </a:solidFill>
                <a:latin typeface="Aldrich"/>
                <a:ea typeface="Aldrich"/>
                <a:cs typeface="Aldrich"/>
                <a:sym typeface="Aldrich"/>
              </a:defRPr>
            </a:lvl7pPr>
            <a:lvl8pPr lvl="7" rtl="0">
              <a:lnSpc>
                <a:spcPct val="100000"/>
              </a:lnSpc>
              <a:spcBef>
                <a:spcPts val="0"/>
              </a:spcBef>
              <a:spcAft>
                <a:spcPts val="0"/>
              </a:spcAft>
              <a:buNone/>
              <a:defRPr>
                <a:solidFill>
                  <a:schemeClr val="accent1"/>
                </a:solidFill>
                <a:latin typeface="Aldrich"/>
                <a:ea typeface="Aldrich"/>
                <a:cs typeface="Aldrich"/>
                <a:sym typeface="Aldrich"/>
              </a:defRPr>
            </a:lvl8pPr>
            <a:lvl9pPr lvl="8" rtl="0">
              <a:lnSpc>
                <a:spcPct val="100000"/>
              </a:lnSpc>
              <a:spcBef>
                <a:spcPts val="0"/>
              </a:spcBef>
              <a:spcAft>
                <a:spcPts val="0"/>
              </a:spcAft>
              <a:buNone/>
              <a:defRPr>
                <a:solidFill>
                  <a:schemeClr val="accent1"/>
                </a:solidFill>
                <a:latin typeface="Aldrich"/>
                <a:ea typeface="Aldrich"/>
                <a:cs typeface="Aldrich"/>
                <a:sym typeface="Aldrich"/>
              </a:defRPr>
            </a:lvl9pPr>
          </a:lstStyle>
          <a:p>
            <a:endParaRPr/>
          </a:p>
        </p:txBody>
      </p:sp>
      <p:sp>
        <p:nvSpPr>
          <p:cNvPr id="333" name="Google Shape;333;p38"/>
          <p:cNvSpPr txBox="1">
            <a:spLocks noGrp="1"/>
          </p:cNvSpPr>
          <p:nvPr>
            <p:ph type="subTitle" idx="2"/>
          </p:nvPr>
        </p:nvSpPr>
        <p:spPr>
          <a:xfrm>
            <a:off x="6050975" y="2811449"/>
            <a:ext cx="2110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334" name="Google Shape;334;p38"/>
          <p:cNvSpPr txBox="1">
            <a:spLocks noGrp="1"/>
          </p:cNvSpPr>
          <p:nvPr>
            <p:ph type="subTitle" idx="3"/>
          </p:nvPr>
        </p:nvSpPr>
        <p:spPr>
          <a:xfrm>
            <a:off x="6050975" y="1372400"/>
            <a:ext cx="21105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a:solidFill>
                  <a:schemeClr val="accent1"/>
                </a:solidFill>
                <a:latin typeface="Aldrich"/>
                <a:ea typeface="Aldrich"/>
                <a:cs typeface="Aldrich"/>
                <a:sym typeface="Aldrich"/>
              </a:defRPr>
            </a:lvl1pPr>
            <a:lvl2pPr lvl="1" rtl="0">
              <a:lnSpc>
                <a:spcPct val="100000"/>
              </a:lnSpc>
              <a:spcBef>
                <a:spcPts val="0"/>
              </a:spcBef>
              <a:spcAft>
                <a:spcPts val="0"/>
              </a:spcAft>
              <a:buNone/>
              <a:defRPr>
                <a:solidFill>
                  <a:schemeClr val="accent1"/>
                </a:solidFill>
                <a:latin typeface="Aldrich"/>
                <a:ea typeface="Aldrich"/>
                <a:cs typeface="Aldrich"/>
                <a:sym typeface="Aldrich"/>
              </a:defRPr>
            </a:lvl2pPr>
            <a:lvl3pPr lvl="2" rtl="0">
              <a:lnSpc>
                <a:spcPct val="100000"/>
              </a:lnSpc>
              <a:spcBef>
                <a:spcPts val="0"/>
              </a:spcBef>
              <a:spcAft>
                <a:spcPts val="0"/>
              </a:spcAft>
              <a:buNone/>
              <a:defRPr>
                <a:solidFill>
                  <a:schemeClr val="accent1"/>
                </a:solidFill>
                <a:latin typeface="Aldrich"/>
                <a:ea typeface="Aldrich"/>
                <a:cs typeface="Aldrich"/>
                <a:sym typeface="Aldrich"/>
              </a:defRPr>
            </a:lvl3pPr>
            <a:lvl4pPr lvl="3" rtl="0">
              <a:lnSpc>
                <a:spcPct val="100000"/>
              </a:lnSpc>
              <a:spcBef>
                <a:spcPts val="0"/>
              </a:spcBef>
              <a:spcAft>
                <a:spcPts val="0"/>
              </a:spcAft>
              <a:buNone/>
              <a:defRPr>
                <a:solidFill>
                  <a:schemeClr val="accent1"/>
                </a:solidFill>
                <a:latin typeface="Aldrich"/>
                <a:ea typeface="Aldrich"/>
                <a:cs typeface="Aldrich"/>
                <a:sym typeface="Aldrich"/>
              </a:defRPr>
            </a:lvl4pPr>
            <a:lvl5pPr lvl="4" rtl="0">
              <a:lnSpc>
                <a:spcPct val="100000"/>
              </a:lnSpc>
              <a:spcBef>
                <a:spcPts val="0"/>
              </a:spcBef>
              <a:spcAft>
                <a:spcPts val="0"/>
              </a:spcAft>
              <a:buNone/>
              <a:defRPr>
                <a:solidFill>
                  <a:schemeClr val="accent1"/>
                </a:solidFill>
                <a:latin typeface="Aldrich"/>
                <a:ea typeface="Aldrich"/>
                <a:cs typeface="Aldrich"/>
                <a:sym typeface="Aldrich"/>
              </a:defRPr>
            </a:lvl5pPr>
            <a:lvl6pPr lvl="5" rtl="0">
              <a:lnSpc>
                <a:spcPct val="100000"/>
              </a:lnSpc>
              <a:spcBef>
                <a:spcPts val="0"/>
              </a:spcBef>
              <a:spcAft>
                <a:spcPts val="0"/>
              </a:spcAft>
              <a:buNone/>
              <a:defRPr>
                <a:solidFill>
                  <a:schemeClr val="accent1"/>
                </a:solidFill>
                <a:latin typeface="Aldrich"/>
                <a:ea typeface="Aldrich"/>
                <a:cs typeface="Aldrich"/>
                <a:sym typeface="Aldrich"/>
              </a:defRPr>
            </a:lvl6pPr>
            <a:lvl7pPr lvl="6" rtl="0">
              <a:lnSpc>
                <a:spcPct val="100000"/>
              </a:lnSpc>
              <a:spcBef>
                <a:spcPts val="0"/>
              </a:spcBef>
              <a:spcAft>
                <a:spcPts val="0"/>
              </a:spcAft>
              <a:buNone/>
              <a:defRPr>
                <a:solidFill>
                  <a:schemeClr val="accent1"/>
                </a:solidFill>
                <a:latin typeface="Aldrich"/>
                <a:ea typeface="Aldrich"/>
                <a:cs typeface="Aldrich"/>
                <a:sym typeface="Aldrich"/>
              </a:defRPr>
            </a:lvl7pPr>
            <a:lvl8pPr lvl="7" rtl="0">
              <a:lnSpc>
                <a:spcPct val="100000"/>
              </a:lnSpc>
              <a:spcBef>
                <a:spcPts val="0"/>
              </a:spcBef>
              <a:spcAft>
                <a:spcPts val="0"/>
              </a:spcAft>
              <a:buNone/>
              <a:defRPr>
                <a:solidFill>
                  <a:schemeClr val="accent1"/>
                </a:solidFill>
                <a:latin typeface="Aldrich"/>
                <a:ea typeface="Aldrich"/>
                <a:cs typeface="Aldrich"/>
                <a:sym typeface="Aldrich"/>
              </a:defRPr>
            </a:lvl8pPr>
            <a:lvl9pPr lvl="8" rtl="0">
              <a:lnSpc>
                <a:spcPct val="100000"/>
              </a:lnSpc>
              <a:spcBef>
                <a:spcPts val="0"/>
              </a:spcBef>
              <a:spcAft>
                <a:spcPts val="0"/>
              </a:spcAft>
              <a:buNone/>
              <a:defRPr>
                <a:solidFill>
                  <a:schemeClr val="accent1"/>
                </a:solidFill>
                <a:latin typeface="Aldrich"/>
                <a:ea typeface="Aldrich"/>
                <a:cs typeface="Aldrich"/>
                <a:sym typeface="Aldrich"/>
              </a:defRPr>
            </a:lvl9pPr>
          </a:lstStyle>
          <a:p>
            <a:endParaRPr/>
          </a:p>
        </p:txBody>
      </p:sp>
      <p:sp>
        <p:nvSpPr>
          <p:cNvPr id="335" name="Google Shape;335;p38"/>
          <p:cNvSpPr txBox="1">
            <a:spLocks noGrp="1"/>
          </p:cNvSpPr>
          <p:nvPr>
            <p:ph type="subTitle" idx="4"/>
          </p:nvPr>
        </p:nvSpPr>
        <p:spPr>
          <a:xfrm>
            <a:off x="6050975" y="1687627"/>
            <a:ext cx="2110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336" name="Google Shape;336;p38"/>
          <p:cNvSpPr txBox="1">
            <a:spLocks noGrp="1"/>
          </p:cNvSpPr>
          <p:nvPr>
            <p:ph type="subTitle" idx="5"/>
          </p:nvPr>
        </p:nvSpPr>
        <p:spPr>
          <a:xfrm>
            <a:off x="6050975" y="3620022"/>
            <a:ext cx="2110500" cy="371400"/>
          </a:xfrm>
          <a:prstGeom prst="rect">
            <a:avLst/>
          </a:prstGeom>
          <a:noFill/>
        </p:spPr>
        <p:txBody>
          <a:bodyPr spcFirstLastPara="1" wrap="square" lIns="91425" tIns="91425" rIns="91425" bIns="91425" anchor="b" anchorCtr="0">
            <a:noAutofit/>
          </a:bodyPr>
          <a:lstStyle>
            <a:lvl1pPr lvl="0" rtl="0">
              <a:lnSpc>
                <a:spcPct val="100000"/>
              </a:lnSpc>
              <a:spcBef>
                <a:spcPts val="0"/>
              </a:spcBef>
              <a:spcAft>
                <a:spcPts val="0"/>
              </a:spcAft>
              <a:buNone/>
              <a:defRPr>
                <a:solidFill>
                  <a:schemeClr val="accent1"/>
                </a:solidFill>
                <a:latin typeface="Aldrich"/>
                <a:ea typeface="Aldrich"/>
                <a:cs typeface="Aldrich"/>
                <a:sym typeface="Aldrich"/>
              </a:defRPr>
            </a:lvl1pPr>
            <a:lvl2pPr lvl="1" rtl="0">
              <a:lnSpc>
                <a:spcPct val="100000"/>
              </a:lnSpc>
              <a:spcBef>
                <a:spcPts val="0"/>
              </a:spcBef>
              <a:spcAft>
                <a:spcPts val="0"/>
              </a:spcAft>
              <a:buNone/>
              <a:defRPr>
                <a:solidFill>
                  <a:schemeClr val="accent1"/>
                </a:solidFill>
                <a:latin typeface="Aldrich"/>
                <a:ea typeface="Aldrich"/>
                <a:cs typeface="Aldrich"/>
                <a:sym typeface="Aldrich"/>
              </a:defRPr>
            </a:lvl2pPr>
            <a:lvl3pPr lvl="2" rtl="0">
              <a:lnSpc>
                <a:spcPct val="100000"/>
              </a:lnSpc>
              <a:spcBef>
                <a:spcPts val="0"/>
              </a:spcBef>
              <a:spcAft>
                <a:spcPts val="0"/>
              </a:spcAft>
              <a:buNone/>
              <a:defRPr>
                <a:solidFill>
                  <a:schemeClr val="accent1"/>
                </a:solidFill>
                <a:latin typeface="Aldrich"/>
                <a:ea typeface="Aldrich"/>
                <a:cs typeface="Aldrich"/>
                <a:sym typeface="Aldrich"/>
              </a:defRPr>
            </a:lvl3pPr>
            <a:lvl4pPr lvl="3" rtl="0">
              <a:lnSpc>
                <a:spcPct val="100000"/>
              </a:lnSpc>
              <a:spcBef>
                <a:spcPts val="0"/>
              </a:spcBef>
              <a:spcAft>
                <a:spcPts val="0"/>
              </a:spcAft>
              <a:buNone/>
              <a:defRPr>
                <a:solidFill>
                  <a:schemeClr val="accent1"/>
                </a:solidFill>
                <a:latin typeface="Aldrich"/>
                <a:ea typeface="Aldrich"/>
                <a:cs typeface="Aldrich"/>
                <a:sym typeface="Aldrich"/>
              </a:defRPr>
            </a:lvl4pPr>
            <a:lvl5pPr lvl="4" rtl="0">
              <a:lnSpc>
                <a:spcPct val="100000"/>
              </a:lnSpc>
              <a:spcBef>
                <a:spcPts val="0"/>
              </a:spcBef>
              <a:spcAft>
                <a:spcPts val="0"/>
              </a:spcAft>
              <a:buNone/>
              <a:defRPr>
                <a:solidFill>
                  <a:schemeClr val="accent1"/>
                </a:solidFill>
                <a:latin typeface="Aldrich"/>
                <a:ea typeface="Aldrich"/>
                <a:cs typeface="Aldrich"/>
                <a:sym typeface="Aldrich"/>
              </a:defRPr>
            </a:lvl5pPr>
            <a:lvl6pPr lvl="5" rtl="0">
              <a:lnSpc>
                <a:spcPct val="100000"/>
              </a:lnSpc>
              <a:spcBef>
                <a:spcPts val="0"/>
              </a:spcBef>
              <a:spcAft>
                <a:spcPts val="0"/>
              </a:spcAft>
              <a:buNone/>
              <a:defRPr>
                <a:solidFill>
                  <a:schemeClr val="accent1"/>
                </a:solidFill>
                <a:latin typeface="Aldrich"/>
                <a:ea typeface="Aldrich"/>
                <a:cs typeface="Aldrich"/>
                <a:sym typeface="Aldrich"/>
              </a:defRPr>
            </a:lvl6pPr>
            <a:lvl7pPr lvl="6" rtl="0">
              <a:lnSpc>
                <a:spcPct val="100000"/>
              </a:lnSpc>
              <a:spcBef>
                <a:spcPts val="0"/>
              </a:spcBef>
              <a:spcAft>
                <a:spcPts val="0"/>
              </a:spcAft>
              <a:buNone/>
              <a:defRPr>
                <a:solidFill>
                  <a:schemeClr val="accent1"/>
                </a:solidFill>
                <a:latin typeface="Aldrich"/>
                <a:ea typeface="Aldrich"/>
                <a:cs typeface="Aldrich"/>
                <a:sym typeface="Aldrich"/>
              </a:defRPr>
            </a:lvl7pPr>
            <a:lvl8pPr lvl="7" rtl="0">
              <a:lnSpc>
                <a:spcPct val="100000"/>
              </a:lnSpc>
              <a:spcBef>
                <a:spcPts val="0"/>
              </a:spcBef>
              <a:spcAft>
                <a:spcPts val="0"/>
              </a:spcAft>
              <a:buNone/>
              <a:defRPr>
                <a:solidFill>
                  <a:schemeClr val="accent1"/>
                </a:solidFill>
                <a:latin typeface="Aldrich"/>
                <a:ea typeface="Aldrich"/>
                <a:cs typeface="Aldrich"/>
                <a:sym typeface="Aldrich"/>
              </a:defRPr>
            </a:lvl8pPr>
            <a:lvl9pPr lvl="8" rtl="0">
              <a:lnSpc>
                <a:spcPct val="100000"/>
              </a:lnSpc>
              <a:spcBef>
                <a:spcPts val="0"/>
              </a:spcBef>
              <a:spcAft>
                <a:spcPts val="0"/>
              </a:spcAft>
              <a:buNone/>
              <a:defRPr>
                <a:solidFill>
                  <a:schemeClr val="accent1"/>
                </a:solidFill>
                <a:latin typeface="Aldrich"/>
                <a:ea typeface="Aldrich"/>
                <a:cs typeface="Aldrich"/>
                <a:sym typeface="Aldrich"/>
              </a:defRPr>
            </a:lvl9pPr>
          </a:lstStyle>
          <a:p>
            <a:endParaRPr/>
          </a:p>
        </p:txBody>
      </p:sp>
      <p:sp>
        <p:nvSpPr>
          <p:cNvPr id="337" name="Google Shape;337;p38"/>
          <p:cNvSpPr txBox="1">
            <a:spLocks noGrp="1"/>
          </p:cNvSpPr>
          <p:nvPr>
            <p:ph type="subTitle" idx="6"/>
          </p:nvPr>
        </p:nvSpPr>
        <p:spPr>
          <a:xfrm>
            <a:off x="6050975" y="3935250"/>
            <a:ext cx="2110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338" name="Google Shape;338;p38"/>
          <p:cNvSpPr txBox="1">
            <a:spLocks noGrp="1"/>
          </p:cNvSpPr>
          <p:nvPr>
            <p:ph type="subTitle" idx="7"/>
          </p:nvPr>
        </p:nvSpPr>
        <p:spPr>
          <a:xfrm>
            <a:off x="1986575" y="1372400"/>
            <a:ext cx="21105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a:solidFill>
                  <a:schemeClr val="accent1"/>
                </a:solidFill>
                <a:latin typeface="Aldrich"/>
                <a:ea typeface="Aldrich"/>
                <a:cs typeface="Aldrich"/>
                <a:sym typeface="Aldrich"/>
              </a:defRPr>
            </a:lvl1pPr>
            <a:lvl2pPr lvl="1" rtl="0">
              <a:lnSpc>
                <a:spcPct val="100000"/>
              </a:lnSpc>
              <a:spcBef>
                <a:spcPts val="0"/>
              </a:spcBef>
              <a:spcAft>
                <a:spcPts val="0"/>
              </a:spcAft>
              <a:buNone/>
              <a:defRPr>
                <a:solidFill>
                  <a:schemeClr val="accent1"/>
                </a:solidFill>
                <a:latin typeface="Aldrich"/>
                <a:ea typeface="Aldrich"/>
                <a:cs typeface="Aldrich"/>
                <a:sym typeface="Aldrich"/>
              </a:defRPr>
            </a:lvl2pPr>
            <a:lvl3pPr lvl="2" rtl="0">
              <a:lnSpc>
                <a:spcPct val="100000"/>
              </a:lnSpc>
              <a:spcBef>
                <a:spcPts val="0"/>
              </a:spcBef>
              <a:spcAft>
                <a:spcPts val="0"/>
              </a:spcAft>
              <a:buNone/>
              <a:defRPr>
                <a:solidFill>
                  <a:schemeClr val="accent1"/>
                </a:solidFill>
                <a:latin typeface="Aldrich"/>
                <a:ea typeface="Aldrich"/>
                <a:cs typeface="Aldrich"/>
                <a:sym typeface="Aldrich"/>
              </a:defRPr>
            </a:lvl3pPr>
            <a:lvl4pPr lvl="3" rtl="0">
              <a:lnSpc>
                <a:spcPct val="100000"/>
              </a:lnSpc>
              <a:spcBef>
                <a:spcPts val="0"/>
              </a:spcBef>
              <a:spcAft>
                <a:spcPts val="0"/>
              </a:spcAft>
              <a:buNone/>
              <a:defRPr>
                <a:solidFill>
                  <a:schemeClr val="accent1"/>
                </a:solidFill>
                <a:latin typeface="Aldrich"/>
                <a:ea typeface="Aldrich"/>
                <a:cs typeface="Aldrich"/>
                <a:sym typeface="Aldrich"/>
              </a:defRPr>
            </a:lvl4pPr>
            <a:lvl5pPr lvl="4" rtl="0">
              <a:lnSpc>
                <a:spcPct val="100000"/>
              </a:lnSpc>
              <a:spcBef>
                <a:spcPts val="0"/>
              </a:spcBef>
              <a:spcAft>
                <a:spcPts val="0"/>
              </a:spcAft>
              <a:buNone/>
              <a:defRPr>
                <a:solidFill>
                  <a:schemeClr val="accent1"/>
                </a:solidFill>
                <a:latin typeface="Aldrich"/>
                <a:ea typeface="Aldrich"/>
                <a:cs typeface="Aldrich"/>
                <a:sym typeface="Aldrich"/>
              </a:defRPr>
            </a:lvl5pPr>
            <a:lvl6pPr lvl="5" rtl="0">
              <a:lnSpc>
                <a:spcPct val="100000"/>
              </a:lnSpc>
              <a:spcBef>
                <a:spcPts val="0"/>
              </a:spcBef>
              <a:spcAft>
                <a:spcPts val="0"/>
              </a:spcAft>
              <a:buNone/>
              <a:defRPr>
                <a:solidFill>
                  <a:schemeClr val="accent1"/>
                </a:solidFill>
                <a:latin typeface="Aldrich"/>
                <a:ea typeface="Aldrich"/>
                <a:cs typeface="Aldrich"/>
                <a:sym typeface="Aldrich"/>
              </a:defRPr>
            </a:lvl6pPr>
            <a:lvl7pPr lvl="6" rtl="0">
              <a:lnSpc>
                <a:spcPct val="100000"/>
              </a:lnSpc>
              <a:spcBef>
                <a:spcPts val="0"/>
              </a:spcBef>
              <a:spcAft>
                <a:spcPts val="0"/>
              </a:spcAft>
              <a:buNone/>
              <a:defRPr>
                <a:solidFill>
                  <a:schemeClr val="accent1"/>
                </a:solidFill>
                <a:latin typeface="Aldrich"/>
                <a:ea typeface="Aldrich"/>
                <a:cs typeface="Aldrich"/>
                <a:sym typeface="Aldrich"/>
              </a:defRPr>
            </a:lvl7pPr>
            <a:lvl8pPr lvl="7" rtl="0">
              <a:lnSpc>
                <a:spcPct val="100000"/>
              </a:lnSpc>
              <a:spcBef>
                <a:spcPts val="0"/>
              </a:spcBef>
              <a:spcAft>
                <a:spcPts val="0"/>
              </a:spcAft>
              <a:buNone/>
              <a:defRPr>
                <a:solidFill>
                  <a:schemeClr val="accent1"/>
                </a:solidFill>
                <a:latin typeface="Aldrich"/>
                <a:ea typeface="Aldrich"/>
                <a:cs typeface="Aldrich"/>
                <a:sym typeface="Aldrich"/>
              </a:defRPr>
            </a:lvl8pPr>
            <a:lvl9pPr lvl="8" rtl="0">
              <a:lnSpc>
                <a:spcPct val="100000"/>
              </a:lnSpc>
              <a:spcBef>
                <a:spcPts val="0"/>
              </a:spcBef>
              <a:spcAft>
                <a:spcPts val="0"/>
              </a:spcAft>
              <a:buNone/>
              <a:defRPr>
                <a:solidFill>
                  <a:schemeClr val="accent1"/>
                </a:solidFill>
                <a:latin typeface="Aldrich"/>
                <a:ea typeface="Aldrich"/>
                <a:cs typeface="Aldrich"/>
                <a:sym typeface="Aldrich"/>
              </a:defRPr>
            </a:lvl9pPr>
          </a:lstStyle>
          <a:p>
            <a:endParaRPr/>
          </a:p>
        </p:txBody>
      </p:sp>
      <p:sp>
        <p:nvSpPr>
          <p:cNvPr id="339" name="Google Shape;339;p38"/>
          <p:cNvSpPr txBox="1">
            <a:spLocks noGrp="1"/>
          </p:cNvSpPr>
          <p:nvPr>
            <p:ph type="subTitle" idx="8"/>
          </p:nvPr>
        </p:nvSpPr>
        <p:spPr>
          <a:xfrm>
            <a:off x="1986575" y="1687627"/>
            <a:ext cx="2110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340" name="Google Shape;340;p38"/>
          <p:cNvSpPr txBox="1">
            <a:spLocks noGrp="1"/>
          </p:cNvSpPr>
          <p:nvPr>
            <p:ph type="subTitle" idx="9"/>
          </p:nvPr>
        </p:nvSpPr>
        <p:spPr>
          <a:xfrm>
            <a:off x="1986575" y="2496211"/>
            <a:ext cx="21105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a:solidFill>
                  <a:schemeClr val="accent1"/>
                </a:solidFill>
                <a:latin typeface="Aldrich"/>
                <a:ea typeface="Aldrich"/>
                <a:cs typeface="Aldrich"/>
                <a:sym typeface="Aldrich"/>
              </a:defRPr>
            </a:lvl1pPr>
            <a:lvl2pPr lvl="1" rtl="0">
              <a:lnSpc>
                <a:spcPct val="100000"/>
              </a:lnSpc>
              <a:spcBef>
                <a:spcPts val="0"/>
              </a:spcBef>
              <a:spcAft>
                <a:spcPts val="0"/>
              </a:spcAft>
              <a:buNone/>
              <a:defRPr>
                <a:solidFill>
                  <a:schemeClr val="accent1"/>
                </a:solidFill>
                <a:latin typeface="Aldrich"/>
                <a:ea typeface="Aldrich"/>
                <a:cs typeface="Aldrich"/>
                <a:sym typeface="Aldrich"/>
              </a:defRPr>
            </a:lvl2pPr>
            <a:lvl3pPr lvl="2" rtl="0">
              <a:lnSpc>
                <a:spcPct val="100000"/>
              </a:lnSpc>
              <a:spcBef>
                <a:spcPts val="0"/>
              </a:spcBef>
              <a:spcAft>
                <a:spcPts val="0"/>
              </a:spcAft>
              <a:buNone/>
              <a:defRPr>
                <a:solidFill>
                  <a:schemeClr val="accent1"/>
                </a:solidFill>
                <a:latin typeface="Aldrich"/>
                <a:ea typeface="Aldrich"/>
                <a:cs typeface="Aldrich"/>
                <a:sym typeface="Aldrich"/>
              </a:defRPr>
            </a:lvl3pPr>
            <a:lvl4pPr lvl="3" rtl="0">
              <a:lnSpc>
                <a:spcPct val="100000"/>
              </a:lnSpc>
              <a:spcBef>
                <a:spcPts val="0"/>
              </a:spcBef>
              <a:spcAft>
                <a:spcPts val="0"/>
              </a:spcAft>
              <a:buNone/>
              <a:defRPr>
                <a:solidFill>
                  <a:schemeClr val="accent1"/>
                </a:solidFill>
                <a:latin typeface="Aldrich"/>
                <a:ea typeface="Aldrich"/>
                <a:cs typeface="Aldrich"/>
                <a:sym typeface="Aldrich"/>
              </a:defRPr>
            </a:lvl4pPr>
            <a:lvl5pPr lvl="4" rtl="0">
              <a:lnSpc>
                <a:spcPct val="100000"/>
              </a:lnSpc>
              <a:spcBef>
                <a:spcPts val="0"/>
              </a:spcBef>
              <a:spcAft>
                <a:spcPts val="0"/>
              </a:spcAft>
              <a:buNone/>
              <a:defRPr>
                <a:solidFill>
                  <a:schemeClr val="accent1"/>
                </a:solidFill>
                <a:latin typeface="Aldrich"/>
                <a:ea typeface="Aldrich"/>
                <a:cs typeface="Aldrich"/>
                <a:sym typeface="Aldrich"/>
              </a:defRPr>
            </a:lvl5pPr>
            <a:lvl6pPr lvl="5" rtl="0">
              <a:lnSpc>
                <a:spcPct val="100000"/>
              </a:lnSpc>
              <a:spcBef>
                <a:spcPts val="0"/>
              </a:spcBef>
              <a:spcAft>
                <a:spcPts val="0"/>
              </a:spcAft>
              <a:buNone/>
              <a:defRPr>
                <a:solidFill>
                  <a:schemeClr val="accent1"/>
                </a:solidFill>
                <a:latin typeface="Aldrich"/>
                <a:ea typeface="Aldrich"/>
                <a:cs typeface="Aldrich"/>
                <a:sym typeface="Aldrich"/>
              </a:defRPr>
            </a:lvl6pPr>
            <a:lvl7pPr lvl="6" rtl="0">
              <a:lnSpc>
                <a:spcPct val="100000"/>
              </a:lnSpc>
              <a:spcBef>
                <a:spcPts val="0"/>
              </a:spcBef>
              <a:spcAft>
                <a:spcPts val="0"/>
              </a:spcAft>
              <a:buNone/>
              <a:defRPr>
                <a:solidFill>
                  <a:schemeClr val="accent1"/>
                </a:solidFill>
                <a:latin typeface="Aldrich"/>
                <a:ea typeface="Aldrich"/>
                <a:cs typeface="Aldrich"/>
                <a:sym typeface="Aldrich"/>
              </a:defRPr>
            </a:lvl7pPr>
            <a:lvl8pPr lvl="7" rtl="0">
              <a:lnSpc>
                <a:spcPct val="100000"/>
              </a:lnSpc>
              <a:spcBef>
                <a:spcPts val="0"/>
              </a:spcBef>
              <a:spcAft>
                <a:spcPts val="0"/>
              </a:spcAft>
              <a:buNone/>
              <a:defRPr>
                <a:solidFill>
                  <a:schemeClr val="accent1"/>
                </a:solidFill>
                <a:latin typeface="Aldrich"/>
                <a:ea typeface="Aldrich"/>
                <a:cs typeface="Aldrich"/>
                <a:sym typeface="Aldrich"/>
              </a:defRPr>
            </a:lvl8pPr>
            <a:lvl9pPr lvl="8" rtl="0">
              <a:lnSpc>
                <a:spcPct val="100000"/>
              </a:lnSpc>
              <a:spcBef>
                <a:spcPts val="0"/>
              </a:spcBef>
              <a:spcAft>
                <a:spcPts val="0"/>
              </a:spcAft>
              <a:buNone/>
              <a:defRPr>
                <a:solidFill>
                  <a:schemeClr val="accent1"/>
                </a:solidFill>
                <a:latin typeface="Aldrich"/>
                <a:ea typeface="Aldrich"/>
                <a:cs typeface="Aldrich"/>
                <a:sym typeface="Aldrich"/>
              </a:defRPr>
            </a:lvl9pPr>
          </a:lstStyle>
          <a:p>
            <a:endParaRPr/>
          </a:p>
        </p:txBody>
      </p:sp>
      <p:sp>
        <p:nvSpPr>
          <p:cNvPr id="341" name="Google Shape;341;p38"/>
          <p:cNvSpPr txBox="1">
            <a:spLocks noGrp="1"/>
          </p:cNvSpPr>
          <p:nvPr>
            <p:ph type="subTitle" idx="13"/>
          </p:nvPr>
        </p:nvSpPr>
        <p:spPr>
          <a:xfrm>
            <a:off x="1986575" y="2811449"/>
            <a:ext cx="2110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342" name="Google Shape;342;p38"/>
          <p:cNvSpPr txBox="1">
            <a:spLocks noGrp="1"/>
          </p:cNvSpPr>
          <p:nvPr>
            <p:ph type="subTitle" idx="14"/>
          </p:nvPr>
        </p:nvSpPr>
        <p:spPr>
          <a:xfrm>
            <a:off x="1986575" y="3620025"/>
            <a:ext cx="21105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a:solidFill>
                  <a:schemeClr val="accent1"/>
                </a:solidFill>
                <a:latin typeface="Aldrich"/>
                <a:ea typeface="Aldrich"/>
                <a:cs typeface="Aldrich"/>
                <a:sym typeface="Aldrich"/>
              </a:defRPr>
            </a:lvl1pPr>
            <a:lvl2pPr lvl="1" rtl="0">
              <a:lnSpc>
                <a:spcPct val="100000"/>
              </a:lnSpc>
              <a:spcBef>
                <a:spcPts val="0"/>
              </a:spcBef>
              <a:spcAft>
                <a:spcPts val="0"/>
              </a:spcAft>
              <a:buNone/>
              <a:defRPr>
                <a:solidFill>
                  <a:schemeClr val="accent1"/>
                </a:solidFill>
                <a:latin typeface="Aldrich"/>
                <a:ea typeface="Aldrich"/>
                <a:cs typeface="Aldrich"/>
                <a:sym typeface="Aldrich"/>
              </a:defRPr>
            </a:lvl2pPr>
            <a:lvl3pPr lvl="2" rtl="0">
              <a:lnSpc>
                <a:spcPct val="100000"/>
              </a:lnSpc>
              <a:spcBef>
                <a:spcPts val="0"/>
              </a:spcBef>
              <a:spcAft>
                <a:spcPts val="0"/>
              </a:spcAft>
              <a:buNone/>
              <a:defRPr>
                <a:solidFill>
                  <a:schemeClr val="accent1"/>
                </a:solidFill>
                <a:latin typeface="Aldrich"/>
                <a:ea typeface="Aldrich"/>
                <a:cs typeface="Aldrich"/>
                <a:sym typeface="Aldrich"/>
              </a:defRPr>
            </a:lvl3pPr>
            <a:lvl4pPr lvl="3" rtl="0">
              <a:lnSpc>
                <a:spcPct val="100000"/>
              </a:lnSpc>
              <a:spcBef>
                <a:spcPts val="0"/>
              </a:spcBef>
              <a:spcAft>
                <a:spcPts val="0"/>
              </a:spcAft>
              <a:buNone/>
              <a:defRPr>
                <a:solidFill>
                  <a:schemeClr val="accent1"/>
                </a:solidFill>
                <a:latin typeface="Aldrich"/>
                <a:ea typeface="Aldrich"/>
                <a:cs typeface="Aldrich"/>
                <a:sym typeface="Aldrich"/>
              </a:defRPr>
            </a:lvl4pPr>
            <a:lvl5pPr lvl="4" rtl="0">
              <a:lnSpc>
                <a:spcPct val="100000"/>
              </a:lnSpc>
              <a:spcBef>
                <a:spcPts val="0"/>
              </a:spcBef>
              <a:spcAft>
                <a:spcPts val="0"/>
              </a:spcAft>
              <a:buNone/>
              <a:defRPr>
                <a:solidFill>
                  <a:schemeClr val="accent1"/>
                </a:solidFill>
                <a:latin typeface="Aldrich"/>
                <a:ea typeface="Aldrich"/>
                <a:cs typeface="Aldrich"/>
                <a:sym typeface="Aldrich"/>
              </a:defRPr>
            </a:lvl5pPr>
            <a:lvl6pPr lvl="5" rtl="0">
              <a:lnSpc>
                <a:spcPct val="100000"/>
              </a:lnSpc>
              <a:spcBef>
                <a:spcPts val="0"/>
              </a:spcBef>
              <a:spcAft>
                <a:spcPts val="0"/>
              </a:spcAft>
              <a:buNone/>
              <a:defRPr>
                <a:solidFill>
                  <a:schemeClr val="accent1"/>
                </a:solidFill>
                <a:latin typeface="Aldrich"/>
                <a:ea typeface="Aldrich"/>
                <a:cs typeface="Aldrich"/>
                <a:sym typeface="Aldrich"/>
              </a:defRPr>
            </a:lvl6pPr>
            <a:lvl7pPr lvl="6" rtl="0">
              <a:lnSpc>
                <a:spcPct val="100000"/>
              </a:lnSpc>
              <a:spcBef>
                <a:spcPts val="0"/>
              </a:spcBef>
              <a:spcAft>
                <a:spcPts val="0"/>
              </a:spcAft>
              <a:buNone/>
              <a:defRPr>
                <a:solidFill>
                  <a:schemeClr val="accent1"/>
                </a:solidFill>
                <a:latin typeface="Aldrich"/>
                <a:ea typeface="Aldrich"/>
                <a:cs typeface="Aldrich"/>
                <a:sym typeface="Aldrich"/>
              </a:defRPr>
            </a:lvl7pPr>
            <a:lvl8pPr lvl="7" rtl="0">
              <a:lnSpc>
                <a:spcPct val="100000"/>
              </a:lnSpc>
              <a:spcBef>
                <a:spcPts val="0"/>
              </a:spcBef>
              <a:spcAft>
                <a:spcPts val="0"/>
              </a:spcAft>
              <a:buNone/>
              <a:defRPr>
                <a:solidFill>
                  <a:schemeClr val="accent1"/>
                </a:solidFill>
                <a:latin typeface="Aldrich"/>
                <a:ea typeface="Aldrich"/>
                <a:cs typeface="Aldrich"/>
                <a:sym typeface="Aldrich"/>
              </a:defRPr>
            </a:lvl8pPr>
            <a:lvl9pPr lvl="8" rtl="0">
              <a:lnSpc>
                <a:spcPct val="100000"/>
              </a:lnSpc>
              <a:spcBef>
                <a:spcPts val="0"/>
              </a:spcBef>
              <a:spcAft>
                <a:spcPts val="0"/>
              </a:spcAft>
              <a:buNone/>
              <a:defRPr>
                <a:solidFill>
                  <a:schemeClr val="accent1"/>
                </a:solidFill>
                <a:latin typeface="Aldrich"/>
                <a:ea typeface="Aldrich"/>
                <a:cs typeface="Aldrich"/>
                <a:sym typeface="Aldrich"/>
              </a:defRPr>
            </a:lvl9pPr>
          </a:lstStyle>
          <a:p>
            <a:endParaRPr/>
          </a:p>
        </p:txBody>
      </p:sp>
      <p:sp>
        <p:nvSpPr>
          <p:cNvPr id="343" name="Google Shape;343;p38"/>
          <p:cNvSpPr txBox="1">
            <a:spLocks noGrp="1"/>
          </p:cNvSpPr>
          <p:nvPr>
            <p:ph type="subTitle" idx="15"/>
          </p:nvPr>
        </p:nvSpPr>
        <p:spPr>
          <a:xfrm>
            <a:off x="1986575" y="3935250"/>
            <a:ext cx="2110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344" name="Google Shape;344;p38"/>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a:buNon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pic>
        <p:nvPicPr>
          <p:cNvPr id="345" name="Google Shape;345;p38"/>
          <p:cNvPicPr preferRelativeResize="0"/>
          <p:nvPr/>
        </p:nvPicPr>
        <p:blipFill>
          <a:blip r:embed="rId3">
            <a:alphaModFix/>
          </a:blip>
          <a:stretch>
            <a:fillRect/>
          </a:stretch>
        </p:blipFill>
        <p:spPr>
          <a:xfrm rot="-4940687">
            <a:off x="-745933" y="3988148"/>
            <a:ext cx="1651165" cy="1674553"/>
          </a:xfrm>
          <a:prstGeom prst="rect">
            <a:avLst/>
          </a:prstGeom>
          <a:noFill/>
          <a:ln>
            <a:noFill/>
          </a:ln>
        </p:spPr>
      </p:pic>
      <p:pic>
        <p:nvPicPr>
          <p:cNvPr id="346" name="Google Shape;346;p38"/>
          <p:cNvPicPr preferRelativeResize="0"/>
          <p:nvPr/>
        </p:nvPicPr>
        <p:blipFill>
          <a:blip r:embed="rId4">
            <a:alphaModFix/>
          </a:blip>
          <a:stretch>
            <a:fillRect/>
          </a:stretch>
        </p:blipFill>
        <p:spPr>
          <a:xfrm rot="3574223">
            <a:off x="5866021" y="-1741981"/>
            <a:ext cx="4916875" cy="3637249"/>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hanks">
  <p:cSld name="CUSTOM_12_3">
    <p:spTree>
      <p:nvGrpSpPr>
        <p:cNvPr id="1" name="Shape 347"/>
        <p:cNvGrpSpPr/>
        <p:nvPr/>
      </p:nvGrpSpPr>
      <p:grpSpPr>
        <a:xfrm>
          <a:off x="0" y="0"/>
          <a:ext cx="0" cy="0"/>
          <a:chOff x="0" y="0"/>
          <a:chExt cx="0" cy="0"/>
        </a:xfrm>
      </p:grpSpPr>
      <p:pic>
        <p:nvPicPr>
          <p:cNvPr id="348" name="Google Shape;348;p39"/>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349" name="Google Shape;349;p39"/>
          <p:cNvSpPr txBox="1">
            <a:spLocks noGrp="1"/>
          </p:cNvSpPr>
          <p:nvPr>
            <p:ph type="subTitle" idx="1"/>
          </p:nvPr>
        </p:nvSpPr>
        <p:spPr>
          <a:xfrm>
            <a:off x="3876950" y="1788750"/>
            <a:ext cx="3560700" cy="1017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50" name="Google Shape;350;p39"/>
          <p:cNvSpPr txBox="1"/>
          <p:nvPr/>
        </p:nvSpPr>
        <p:spPr>
          <a:xfrm>
            <a:off x="3876950" y="3523250"/>
            <a:ext cx="3663300" cy="65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200">
                <a:solidFill>
                  <a:schemeClr val="lt1"/>
                </a:solidFill>
                <a:latin typeface="Advent Pro"/>
                <a:ea typeface="Advent Pro"/>
                <a:cs typeface="Advent Pro"/>
                <a:sym typeface="Advent Pro"/>
              </a:rPr>
              <a:t>CREDITS: This presentation template was created by </a:t>
            </a:r>
            <a:r>
              <a:rPr lang="en" sz="1200">
                <a:solidFill>
                  <a:schemeClr val="lt1"/>
                </a:solidFill>
                <a:uFill>
                  <a:noFill/>
                </a:uFill>
                <a:latin typeface="Advent Pro"/>
                <a:ea typeface="Advent Pro"/>
                <a:cs typeface="Advent Pro"/>
                <a:sym typeface="Advent Pro"/>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200">
                <a:solidFill>
                  <a:schemeClr val="lt1"/>
                </a:solidFill>
                <a:latin typeface="Advent Pro"/>
                <a:ea typeface="Advent Pro"/>
                <a:cs typeface="Advent Pro"/>
                <a:sym typeface="Advent Pro"/>
              </a:rPr>
              <a:t>, including icons by </a:t>
            </a:r>
            <a:r>
              <a:rPr lang="en" sz="1200">
                <a:solidFill>
                  <a:schemeClr val="lt1"/>
                </a:solidFill>
                <a:uFill>
                  <a:noFill/>
                </a:uFill>
                <a:latin typeface="Advent Pro"/>
                <a:ea typeface="Advent Pro"/>
                <a:cs typeface="Advent Pro"/>
                <a:sym typeface="Advent Pro"/>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200">
                <a:solidFill>
                  <a:schemeClr val="lt1"/>
                </a:solidFill>
                <a:latin typeface="Advent Pro"/>
                <a:ea typeface="Advent Pro"/>
                <a:cs typeface="Advent Pro"/>
                <a:sym typeface="Advent Pro"/>
              </a:rPr>
              <a:t>, and infographics &amp; images by </a:t>
            </a:r>
            <a:r>
              <a:rPr lang="en" sz="1200">
                <a:solidFill>
                  <a:schemeClr val="lt1"/>
                </a:solidFill>
                <a:uFill>
                  <a:noFill/>
                </a:uFill>
                <a:latin typeface="Advent Pro"/>
                <a:ea typeface="Advent Pro"/>
                <a:cs typeface="Advent Pro"/>
                <a:sym typeface="Advent Pro"/>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endParaRPr sz="1200">
              <a:solidFill>
                <a:schemeClr val="lt1"/>
              </a:solidFill>
              <a:latin typeface="Advent Pro"/>
              <a:ea typeface="Advent Pro"/>
              <a:cs typeface="Advent Pro"/>
              <a:sym typeface="Advent Pro"/>
            </a:endParaRPr>
          </a:p>
        </p:txBody>
      </p:sp>
      <p:sp>
        <p:nvSpPr>
          <p:cNvPr id="351" name="Google Shape;351;p39"/>
          <p:cNvSpPr txBox="1">
            <a:spLocks noGrp="1"/>
          </p:cNvSpPr>
          <p:nvPr>
            <p:ph type="title"/>
          </p:nvPr>
        </p:nvSpPr>
        <p:spPr>
          <a:xfrm>
            <a:off x="3817375" y="554950"/>
            <a:ext cx="4613400" cy="1095000"/>
          </a:xfrm>
          <a:prstGeom prst="rect">
            <a:avLst/>
          </a:prstGeom>
        </p:spPr>
        <p:txBody>
          <a:bodyPr spcFirstLastPara="1" wrap="square" lIns="91425" tIns="91425" rIns="91425" bIns="91425" anchor="ctr" anchorCtr="0">
            <a:noAutofit/>
          </a:bodyPr>
          <a:lstStyle>
            <a:lvl1pPr lvl="0" rtl="0">
              <a:spcBef>
                <a:spcPts val="0"/>
              </a:spcBef>
              <a:spcAft>
                <a:spcPts val="0"/>
              </a:spcAft>
              <a:buSzPts val="5000"/>
              <a:buNone/>
              <a:defRPr sz="7000">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352" name="Google Shape;352;p39"/>
          <p:cNvPicPr preferRelativeResize="0"/>
          <p:nvPr/>
        </p:nvPicPr>
        <p:blipFill>
          <a:blip r:embed="rId6">
            <a:alphaModFix/>
          </a:blip>
          <a:stretch>
            <a:fillRect/>
          </a:stretch>
        </p:blipFill>
        <p:spPr>
          <a:xfrm>
            <a:off x="-2535326" y="-494763"/>
            <a:ext cx="5093874" cy="6133023"/>
          </a:xfrm>
          <a:prstGeom prst="rect">
            <a:avLst/>
          </a:prstGeom>
          <a:noFill/>
          <a:ln>
            <a:noFill/>
          </a:ln>
        </p:spPr>
      </p:pic>
      <p:grpSp>
        <p:nvGrpSpPr>
          <p:cNvPr id="353" name="Google Shape;353;p39"/>
          <p:cNvGrpSpPr/>
          <p:nvPr/>
        </p:nvGrpSpPr>
        <p:grpSpPr>
          <a:xfrm>
            <a:off x="1808350" y="262450"/>
            <a:ext cx="1660050" cy="554100"/>
            <a:chOff x="439750" y="360325"/>
            <a:chExt cx="1660050" cy="554100"/>
          </a:xfrm>
        </p:grpSpPr>
        <p:sp>
          <p:nvSpPr>
            <p:cNvPr id="354" name="Google Shape;354;p39"/>
            <p:cNvSpPr/>
            <p:nvPr/>
          </p:nvSpPr>
          <p:spPr>
            <a:xfrm>
              <a:off x="43975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9"/>
            <p:cNvSpPr/>
            <p:nvPr/>
          </p:nvSpPr>
          <p:spPr>
            <a:xfrm>
              <a:off x="959725"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9"/>
            <p:cNvSpPr/>
            <p:nvPr/>
          </p:nvSpPr>
          <p:spPr>
            <a:xfrm>
              <a:off x="149890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39"/>
          <p:cNvGrpSpPr/>
          <p:nvPr/>
        </p:nvGrpSpPr>
        <p:grpSpPr>
          <a:xfrm>
            <a:off x="8061270" y="2029300"/>
            <a:ext cx="786600" cy="2666275"/>
            <a:chOff x="8357395" y="2343975"/>
            <a:chExt cx="786600" cy="2666275"/>
          </a:xfrm>
        </p:grpSpPr>
        <p:sp>
          <p:nvSpPr>
            <p:cNvPr id="358" name="Google Shape;358;p39"/>
            <p:cNvSpPr/>
            <p:nvPr/>
          </p:nvSpPr>
          <p:spPr>
            <a:xfrm>
              <a:off x="8357395" y="2343975"/>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9"/>
            <p:cNvSpPr/>
            <p:nvPr/>
          </p:nvSpPr>
          <p:spPr>
            <a:xfrm>
              <a:off x="8357395" y="2970433"/>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9"/>
            <p:cNvSpPr/>
            <p:nvPr/>
          </p:nvSpPr>
          <p:spPr>
            <a:xfrm>
              <a:off x="8357395" y="3596892"/>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9"/>
            <p:cNvSpPr/>
            <p:nvPr/>
          </p:nvSpPr>
          <p:spPr>
            <a:xfrm>
              <a:off x="8357395" y="4223350"/>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362"/>
        <p:cNvGrpSpPr/>
        <p:nvPr/>
      </p:nvGrpSpPr>
      <p:grpSpPr>
        <a:xfrm>
          <a:off x="0" y="0"/>
          <a:ext cx="0" cy="0"/>
          <a:chOff x="0" y="0"/>
          <a:chExt cx="0" cy="0"/>
        </a:xfrm>
      </p:grpSpPr>
      <p:pic>
        <p:nvPicPr>
          <p:cNvPr id="363" name="Google Shape;363;p40"/>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364" name="Google Shape;364;p40"/>
          <p:cNvPicPr preferRelativeResize="0"/>
          <p:nvPr/>
        </p:nvPicPr>
        <p:blipFill>
          <a:blip r:embed="rId3">
            <a:alphaModFix/>
          </a:blip>
          <a:stretch>
            <a:fillRect/>
          </a:stretch>
        </p:blipFill>
        <p:spPr>
          <a:xfrm rot="-2700000" flipH="1">
            <a:off x="4492080" y="1146832"/>
            <a:ext cx="7657246" cy="8935629"/>
          </a:xfrm>
          <a:prstGeom prst="rect">
            <a:avLst/>
          </a:prstGeom>
          <a:noFill/>
          <a:ln>
            <a:noFill/>
          </a:ln>
        </p:spPr>
      </p:pic>
      <p:grpSp>
        <p:nvGrpSpPr>
          <p:cNvPr id="365" name="Google Shape;365;p40"/>
          <p:cNvGrpSpPr/>
          <p:nvPr/>
        </p:nvGrpSpPr>
        <p:grpSpPr>
          <a:xfrm>
            <a:off x="512250" y="262450"/>
            <a:ext cx="1660050" cy="554100"/>
            <a:chOff x="439750" y="360325"/>
            <a:chExt cx="1660050" cy="554100"/>
          </a:xfrm>
        </p:grpSpPr>
        <p:sp>
          <p:nvSpPr>
            <p:cNvPr id="366" name="Google Shape;366;p40"/>
            <p:cNvSpPr/>
            <p:nvPr/>
          </p:nvSpPr>
          <p:spPr>
            <a:xfrm>
              <a:off x="43975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0"/>
            <p:cNvSpPr/>
            <p:nvPr/>
          </p:nvSpPr>
          <p:spPr>
            <a:xfrm>
              <a:off x="959725"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0"/>
            <p:cNvSpPr/>
            <p:nvPr/>
          </p:nvSpPr>
          <p:spPr>
            <a:xfrm>
              <a:off x="149890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369"/>
        <p:cNvGrpSpPr/>
        <p:nvPr/>
      </p:nvGrpSpPr>
      <p:grpSpPr>
        <a:xfrm>
          <a:off x="0" y="0"/>
          <a:ext cx="0" cy="0"/>
          <a:chOff x="0" y="0"/>
          <a:chExt cx="0" cy="0"/>
        </a:xfrm>
      </p:grpSpPr>
      <p:pic>
        <p:nvPicPr>
          <p:cNvPr id="370" name="Google Shape;370;p41"/>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371" name="Google Shape;371;p41"/>
          <p:cNvPicPr preferRelativeResize="0"/>
          <p:nvPr/>
        </p:nvPicPr>
        <p:blipFill>
          <a:blip r:embed="rId3">
            <a:alphaModFix/>
          </a:blip>
          <a:stretch>
            <a:fillRect/>
          </a:stretch>
        </p:blipFill>
        <p:spPr>
          <a:xfrm rot="2700000">
            <a:off x="-3755595" y="-3837918"/>
            <a:ext cx="7657246" cy="8935629"/>
          </a:xfrm>
          <a:prstGeom prst="rect">
            <a:avLst/>
          </a:prstGeom>
          <a:noFill/>
          <a:ln>
            <a:noFill/>
          </a:ln>
        </p:spPr>
      </p:pic>
      <p:grpSp>
        <p:nvGrpSpPr>
          <p:cNvPr id="372" name="Google Shape;372;p41"/>
          <p:cNvGrpSpPr/>
          <p:nvPr/>
        </p:nvGrpSpPr>
        <p:grpSpPr>
          <a:xfrm>
            <a:off x="6770725" y="4313850"/>
            <a:ext cx="1660050" cy="554100"/>
            <a:chOff x="439750" y="360325"/>
            <a:chExt cx="1660050" cy="554100"/>
          </a:xfrm>
        </p:grpSpPr>
        <p:sp>
          <p:nvSpPr>
            <p:cNvPr id="373" name="Google Shape;373;p41"/>
            <p:cNvSpPr/>
            <p:nvPr/>
          </p:nvSpPr>
          <p:spPr>
            <a:xfrm>
              <a:off x="43975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1"/>
            <p:cNvSpPr/>
            <p:nvPr/>
          </p:nvSpPr>
          <p:spPr>
            <a:xfrm>
              <a:off x="959725"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1"/>
            <p:cNvSpPr/>
            <p:nvPr/>
          </p:nvSpPr>
          <p:spPr>
            <a:xfrm>
              <a:off x="149890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
        <p:cNvGrpSpPr/>
        <p:nvPr/>
      </p:nvGrpSpPr>
      <p:grpSpPr>
        <a:xfrm>
          <a:off x="0" y="0"/>
          <a:ext cx="0" cy="0"/>
          <a:chOff x="0" y="0"/>
          <a:chExt cx="0" cy="0"/>
        </a:xfrm>
      </p:grpSpPr>
      <p:sp>
        <p:nvSpPr>
          <p:cNvPr id="43" name="Google Shape;43;p6"/>
          <p:cNvSpPr txBox="1">
            <a:spLocks noGrp="1"/>
          </p:cNvSpPr>
          <p:nvPr>
            <p:ph type="title"/>
          </p:nvPr>
        </p:nvSpPr>
        <p:spPr>
          <a:xfrm>
            <a:off x="713250" y="54275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pic>
        <p:nvPicPr>
          <p:cNvPr id="44" name="Google Shape;44;p6"/>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45" name="Google Shape;45;p6"/>
          <p:cNvPicPr preferRelativeResize="0"/>
          <p:nvPr/>
        </p:nvPicPr>
        <p:blipFill>
          <a:blip r:embed="rId3">
            <a:alphaModFix/>
          </a:blip>
          <a:stretch>
            <a:fillRect/>
          </a:stretch>
        </p:blipFill>
        <p:spPr>
          <a:xfrm rot="-2700000">
            <a:off x="7450001" y="-2108427"/>
            <a:ext cx="2323116" cy="5143505"/>
          </a:xfrm>
          <a:prstGeom prst="rect">
            <a:avLst/>
          </a:prstGeom>
          <a:noFill/>
          <a:ln>
            <a:noFill/>
          </a:ln>
        </p:spPr>
      </p:pic>
      <p:pic>
        <p:nvPicPr>
          <p:cNvPr id="46" name="Google Shape;46;p6"/>
          <p:cNvPicPr preferRelativeResize="0"/>
          <p:nvPr/>
        </p:nvPicPr>
        <p:blipFill>
          <a:blip r:embed="rId4">
            <a:alphaModFix/>
          </a:blip>
          <a:stretch>
            <a:fillRect/>
          </a:stretch>
        </p:blipFill>
        <p:spPr>
          <a:xfrm rot="2699997">
            <a:off x="6116016" y="-668061"/>
            <a:ext cx="4400439" cy="2595571"/>
          </a:xfrm>
          <a:prstGeom prst="rect">
            <a:avLst/>
          </a:prstGeom>
          <a:noFill/>
          <a:ln>
            <a:noFill/>
          </a:ln>
        </p:spPr>
      </p:pic>
      <p:pic>
        <p:nvPicPr>
          <p:cNvPr id="47" name="Google Shape;47;p6"/>
          <p:cNvPicPr preferRelativeResize="0"/>
          <p:nvPr/>
        </p:nvPicPr>
        <p:blipFill>
          <a:blip r:embed="rId3">
            <a:alphaModFix/>
          </a:blip>
          <a:stretch>
            <a:fillRect/>
          </a:stretch>
        </p:blipFill>
        <p:spPr>
          <a:xfrm rot="8100000">
            <a:off x="-1189262" y="2622260"/>
            <a:ext cx="2323116" cy="5143505"/>
          </a:xfrm>
          <a:prstGeom prst="rect">
            <a:avLst/>
          </a:prstGeom>
          <a:noFill/>
          <a:ln>
            <a:noFill/>
          </a:ln>
        </p:spPr>
      </p:pic>
      <p:grpSp>
        <p:nvGrpSpPr>
          <p:cNvPr id="48" name="Google Shape;48;p6"/>
          <p:cNvGrpSpPr/>
          <p:nvPr/>
        </p:nvGrpSpPr>
        <p:grpSpPr>
          <a:xfrm>
            <a:off x="8357395" y="2343975"/>
            <a:ext cx="786600" cy="2666275"/>
            <a:chOff x="8357395" y="2343975"/>
            <a:chExt cx="786600" cy="2666275"/>
          </a:xfrm>
        </p:grpSpPr>
        <p:sp>
          <p:nvSpPr>
            <p:cNvPr id="49" name="Google Shape;49;p6"/>
            <p:cNvSpPr/>
            <p:nvPr/>
          </p:nvSpPr>
          <p:spPr>
            <a:xfrm>
              <a:off x="8357395" y="2343975"/>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a:off x="8357395" y="2970433"/>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a:off x="8357395" y="3596892"/>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a:off x="8357395" y="4223350"/>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3" name="Google Shape;53;p6"/>
          <p:cNvPicPr preferRelativeResize="0"/>
          <p:nvPr/>
        </p:nvPicPr>
        <p:blipFill>
          <a:blip r:embed="rId4">
            <a:alphaModFix/>
          </a:blip>
          <a:stretch>
            <a:fillRect/>
          </a:stretch>
        </p:blipFill>
        <p:spPr>
          <a:xfrm rot="-8100003">
            <a:off x="-1932600" y="3729828"/>
            <a:ext cx="4400439" cy="259557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4"/>
        <p:cNvGrpSpPr/>
        <p:nvPr/>
      </p:nvGrpSpPr>
      <p:grpSpPr>
        <a:xfrm>
          <a:off x="0" y="0"/>
          <a:ext cx="0" cy="0"/>
          <a:chOff x="0" y="0"/>
          <a:chExt cx="0" cy="0"/>
        </a:xfrm>
      </p:grpSpPr>
      <p:pic>
        <p:nvPicPr>
          <p:cNvPr id="55" name="Google Shape;55;p7"/>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56" name="Google Shape;56;p7"/>
          <p:cNvPicPr preferRelativeResize="0"/>
          <p:nvPr/>
        </p:nvPicPr>
        <p:blipFill>
          <a:blip r:embed="rId3">
            <a:alphaModFix/>
          </a:blip>
          <a:stretch>
            <a:fillRect/>
          </a:stretch>
        </p:blipFill>
        <p:spPr>
          <a:xfrm rot="8099999">
            <a:off x="-4038473" y="-3812434"/>
            <a:ext cx="7657250" cy="8935621"/>
          </a:xfrm>
          <a:prstGeom prst="rect">
            <a:avLst/>
          </a:prstGeom>
          <a:noFill/>
          <a:ln>
            <a:noFill/>
          </a:ln>
        </p:spPr>
      </p:pic>
      <p:sp>
        <p:nvSpPr>
          <p:cNvPr id="57" name="Google Shape;57;p7"/>
          <p:cNvSpPr txBox="1">
            <a:spLocks noGrp="1"/>
          </p:cNvSpPr>
          <p:nvPr>
            <p:ph type="subTitle" idx="1"/>
          </p:nvPr>
        </p:nvSpPr>
        <p:spPr>
          <a:xfrm>
            <a:off x="4431125" y="3300275"/>
            <a:ext cx="3999600" cy="97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
        <p:nvSpPr>
          <p:cNvPr id="58" name="Google Shape;58;p7"/>
          <p:cNvSpPr txBox="1">
            <a:spLocks noGrp="1"/>
          </p:cNvSpPr>
          <p:nvPr>
            <p:ph type="title"/>
          </p:nvPr>
        </p:nvSpPr>
        <p:spPr>
          <a:xfrm>
            <a:off x="4431125" y="1195675"/>
            <a:ext cx="3999600" cy="1839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500"/>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a:endParaRPr/>
          </a:p>
        </p:txBody>
      </p:sp>
      <p:sp>
        <p:nvSpPr>
          <p:cNvPr id="59" name="Google Shape;59;p7"/>
          <p:cNvSpPr>
            <a:spLocks noGrp="1"/>
          </p:cNvSpPr>
          <p:nvPr>
            <p:ph type="pic" idx="2"/>
          </p:nvPr>
        </p:nvSpPr>
        <p:spPr>
          <a:xfrm>
            <a:off x="639925" y="964050"/>
            <a:ext cx="3568200" cy="3215400"/>
          </a:xfrm>
          <a:prstGeom prst="hexagon">
            <a:avLst>
              <a:gd name="adj" fmla="val 25000"/>
              <a:gd name="vf" fmla="val 115470"/>
            </a:avLst>
          </a:prstGeom>
          <a:noFill/>
          <a:ln>
            <a:noFill/>
          </a:ln>
        </p:spPr>
      </p:sp>
      <p:pic>
        <p:nvPicPr>
          <p:cNvPr id="60" name="Google Shape;60;p7"/>
          <p:cNvPicPr preferRelativeResize="0"/>
          <p:nvPr/>
        </p:nvPicPr>
        <p:blipFill>
          <a:blip r:embed="rId4">
            <a:alphaModFix/>
          </a:blip>
          <a:stretch>
            <a:fillRect/>
          </a:stretch>
        </p:blipFill>
        <p:spPr>
          <a:xfrm rot="493135" flipH="1">
            <a:off x="7547268" y="-817276"/>
            <a:ext cx="2675654" cy="271355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1"/>
        <p:cNvGrpSpPr/>
        <p:nvPr/>
      </p:nvGrpSpPr>
      <p:grpSpPr>
        <a:xfrm>
          <a:off x="0" y="0"/>
          <a:ext cx="0" cy="0"/>
          <a:chOff x="0" y="0"/>
          <a:chExt cx="0" cy="0"/>
        </a:xfrm>
      </p:grpSpPr>
      <p:pic>
        <p:nvPicPr>
          <p:cNvPr id="62" name="Google Shape;62;p8"/>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63" name="Google Shape;63;p8"/>
          <p:cNvSpPr txBox="1">
            <a:spLocks noGrp="1"/>
          </p:cNvSpPr>
          <p:nvPr>
            <p:ph type="title"/>
          </p:nvPr>
        </p:nvSpPr>
        <p:spPr>
          <a:xfrm>
            <a:off x="1328550" y="1205250"/>
            <a:ext cx="6486900" cy="27330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64" name="Google Shape;64;p8"/>
          <p:cNvGrpSpPr/>
          <p:nvPr/>
        </p:nvGrpSpPr>
        <p:grpSpPr>
          <a:xfrm rot="5400000">
            <a:off x="4173082" y="3083650"/>
            <a:ext cx="786600" cy="2666275"/>
            <a:chOff x="8357395" y="2343975"/>
            <a:chExt cx="786600" cy="2666275"/>
          </a:xfrm>
        </p:grpSpPr>
        <p:sp>
          <p:nvSpPr>
            <p:cNvPr id="65" name="Google Shape;65;p8"/>
            <p:cNvSpPr/>
            <p:nvPr/>
          </p:nvSpPr>
          <p:spPr>
            <a:xfrm>
              <a:off x="8357395" y="2343975"/>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8"/>
            <p:cNvSpPr/>
            <p:nvPr/>
          </p:nvSpPr>
          <p:spPr>
            <a:xfrm>
              <a:off x="8357395" y="2970433"/>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p:nvPr/>
          </p:nvSpPr>
          <p:spPr>
            <a:xfrm>
              <a:off x="8357395" y="3596892"/>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p:nvPr/>
          </p:nvSpPr>
          <p:spPr>
            <a:xfrm>
              <a:off x="8357395" y="4223350"/>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9"/>
        <p:cNvGrpSpPr/>
        <p:nvPr/>
      </p:nvGrpSpPr>
      <p:grpSpPr>
        <a:xfrm>
          <a:off x="0" y="0"/>
          <a:ext cx="0" cy="0"/>
          <a:chOff x="0" y="0"/>
          <a:chExt cx="0" cy="0"/>
        </a:xfrm>
      </p:grpSpPr>
      <p:pic>
        <p:nvPicPr>
          <p:cNvPr id="70" name="Google Shape;70;p9"/>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71" name="Google Shape;71;p9"/>
          <p:cNvPicPr preferRelativeResize="0"/>
          <p:nvPr/>
        </p:nvPicPr>
        <p:blipFill>
          <a:blip r:embed="rId3">
            <a:alphaModFix/>
          </a:blip>
          <a:stretch>
            <a:fillRect/>
          </a:stretch>
        </p:blipFill>
        <p:spPr>
          <a:xfrm flipH="1">
            <a:off x="-3615437" y="-361900"/>
            <a:ext cx="8812037" cy="6518674"/>
          </a:xfrm>
          <a:prstGeom prst="rect">
            <a:avLst/>
          </a:prstGeom>
          <a:noFill/>
          <a:ln>
            <a:noFill/>
          </a:ln>
        </p:spPr>
      </p:pic>
      <p:sp>
        <p:nvSpPr>
          <p:cNvPr id="72" name="Google Shape;72;p9"/>
          <p:cNvSpPr>
            <a:spLocks noGrp="1"/>
          </p:cNvSpPr>
          <p:nvPr>
            <p:ph type="pic" idx="2"/>
          </p:nvPr>
        </p:nvSpPr>
        <p:spPr>
          <a:xfrm>
            <a:off x="892413" y="1182600"/>
            <a:ext cx="3245400" cy="2778300"/>
          </a:xfrm>
          <a:prstGeom prst="hexagon">
            <a:avLst>
              <a:gd name="adj" fmla="val 25000"/>
              <a:gd name="vf" fmla="val 115470"/>
            </a:avLst>
          </a:prstGeom>
          <a:noFill/>
          <a:ln>
            <a:noFill/>
          </a:ln>
        </p:spPr>
      </p:sp>
      <p:sp>
        <p:nvSpPr>
          <p:cNvPr id="73" name="Google Shape;73;p9"/>
          <p:cNvSpPr txBox="1">
            <a:spLocks noGrp="1"/>
          </p:cNvSpPr>
          <p:nvPr>
            <p:ph type="title"/>
          </p:nvPr>
        </p:nvSpPr>
        <p:spPr>
          <a:xfrm>
            <a:off x="4313488" y="1335850"/>
            <a:ext cx="3938100" cy="7494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sz="4200">
                <a:solidFill>
                  <a:schemeClr val="dk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74" name="Google Shape;74;p9"/>
          <p:cNvSpPr txBox="1">
            <a:spLocks noGrp="1"/>
          </p:cNvSpPr>
          <p:nvPr>
            <p:ph type="subTitle" idx="1"/>
          </p:nvPr>
        </p:nvSpPr>
        <p:spPr>
          <a:xfrm>
            <a:off x="4313488" y="2249000"/>
            <a:ext cx="3938100" cy="1551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75" name="Google Shape;75;p9"/>
          <p:cNvGrpSpPr/>
          <p:nvPr/>
        </p:nvGrpSpPr>
        <p:grpSpPr>
          <a:xfrm rot="5400000">
            <a:off x="7055395" y="3156100"/>
            <a:ext cx="786600" cy="2666275"/>
            <a:chOff x="8357395" y="2343975"/>
            <a:chExt cx="786600" cy="2666275"/>
          </a:xfrm>
        </p:grpSpPr>
        <p:sp>
          <p:nvSpPr>
            <p:cNvPr id="76" name="Google Shape;76;p9"/>
            <p:cNvSpPr/>
            <p:nvPr/>
          </p:nvSpPr>
          <p:spPr>
            <a:xfrm>
              <a:off x="8357395" y="2343975"/>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9"/>
            <p:cNvSpPr/>
            <p:nvPr/>
          </p:nvSpPr>
          <p:spPr>
            <a:xfrm>
              <a:off x="8357395" y="2970433"/>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9"/>
            <p:cNvSpPr/>
            <p:nvPr/>
          </p:nvSpPr>
          <p:spPr>
            <a:xfrm>
              <a:off x="8357395" y="3596892"/>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9"/>
            <p:cNvSpPr/>
            <p:nvPr/>
          </p:nvSpPr>
          <p:spPr>
            <a:xfrm>
              <a:off x="8357395" y="4223350"/>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0" name="Google Shape;80;p9"/>
          <p:cNvPicPr preferRelativeResize="0"/>
          <p:nvPr/>
        </p:nvPicPr>
        <p:blipFill>
          <a:blip r:embed="rId4">
            <a:alphaModFix/>
          </a:blip>
          <a:stretch>
            <a:fillRect/>
          </a:stretch>
        </p:blipFill>
        <p:spPr>
          <a:xfrm flipH="1">
            <a:off x="7092947" y="-628300"/>
            <a:ext cx="2675651" cy="27135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3"/>
        <p:cNvGrpSpPr/>
        <p:nvPr/>
      </p:nvGrpSpPr>
      <p:grpSpPr>
        <a:xfrm>
          <a:off x="0" y="0"/>
          <a:ext cx="0" cy="0"/>
          <a:chOff x="0" y="0"/>
          <a:chExt cx="0" cy="0"/>
        </a:xfrm>
      </p:grpSpPr>
      <p:pic>
        <p:nvPicPr>
          <p:cNvPr id="84" name="Google Shape;84;p11"/>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85" name="Google Shape;85;p11"/>
          <p:cNvSpPr txBox="1">
            <a:spLocks noGrp="1"/>
          </p:cNvSpPr>
          <p:nvPr>
            <p:ph type="title" hasCustomPrompt="1"/>
          </p:nvPr>
        </p:nvSpPr>
        <p:spPr>
          <a:xfrm>
            <a:off x="1883100" y="1316100"/>
            <a:ext cx="53778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6" name="Google Shape;86;p11"/>
          <p:cNvSpPr txBox="1">
            <a:spLocks noGrp="1"/>
          </p:cNvSpPr>
          <p:nvPr>
            <p:ph type="body" idx="1"/>
          </p:nvPr>
        </p:nvSpPr>
        <p:spPr>
          <a:xfrm>
            <a:off x="1883100" y="3279600"/>
            <a:ext cx="5377800" cy="4512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sz="1600"/>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8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04651"/>
            </a:gs>
            <a:gs pos="100000">
              <a:srgbClr val="000607"/>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1pPr>
            <a:lvl2pPr lvl="1"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2pPr>
            <a:lvl3pPr lvl="2"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3pPr>
            <a:lvl4pPr lvl="3"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4pPr>
            <a:lvl5pPr lvl="4"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5pPr>
            <a:lvl6pPr lvl="5"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6pPr>
            <a:lvl7pPr lvl="6"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7pPr>
            <a:lvl8pPr lvl="7"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8pPr>
            <a:lvl9pPr lvl="8"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9pPr>
          </a:lstStyle>
          <a:p>
            <a:endParaRPr/>
          </a:p>
        </p:txBody>
      </p:sp>
      <p:sp>
        <p:nvSpPr>
          <p:cNvPr id="7" name="Google Shape;7;p1"/>
          <p:cNvSpPr txBox="1">
            <a:spLocks noGrp="1"/>
          </p:cNvSpPr>
          <p:nvPr>
            <p:ph type="body" idx="1"/>
          </p:nvPr>
        </p:nvSpPr>
        <p:spPr>
          <a:xfrm>
            <a:off x="713225" y="1246950"/>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Advent Pro Medium"/>
              <a:buChar char="●"/>
              <a:defRPr sz="1800">
                <a:solidFill>
                  <a:schemeClr val="lt1"/>
                </a:solidFill>
                <a:latin typeface="Advent Pro Medium"/>
                <a:ea typeface="Advent Pro Medium"/>
                <a:cs typeface="Advent Pro Medium"/>
                <a:sym typeface="Advent Pro Medium"/>
              </a:defRPr>
            </a:lvl1pPr>
            <a:lvl2pPr marL="914400" lvl="1"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2pPr>
            <a:lvl3pPr marL="1371600" lvl="2"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3pPr>
            <a:lvl4pPr marL="1828800" lvl="3"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4pPr>
            <a:lvl5pPr marL="2286000" lvl="4"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5pPr>
            <a:lvl6pPr marL="2743200" lvl="5"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6pPr>
            <a:lvl7pPr marL="3200400" lvl="6"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7pPr>
            <a:lvl8pPr marL="3657600" lvl="7"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8pPr>
            <a:lvl9pPr marL="4114800" lvl="8"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8" r:id="rId28"/>
    <p:sldLayoutId id="2147483679" r:id="rId29"/>
    <p:sldLayoutId id="2147483680" r:id="rId30"/>
    <p:sldLayoutId id="2147483681" r:id="rId31"/>
    <p:sldLayoutId id="2147483682" r:id="rId32"/>
    <p:sldLayoutId id="2147483683" r:id="rId33"/>
    <p:sldLayoutId id="2147483684" r:id="rId34"/>
    <p:sldLayoutId id="2147483685" r:id="rId35"/>
    <p:sldLayoutId id="2147483686" r:id="rId36"/>
    <p:sldLayoutId id="2147483687" r:id="rId3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pos="5311">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8"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33.xml"/><Relationship Id="rId7" Type="http://schemas.openxmlformats.org/officeDocument/2006/relationships/hyperlink" Target="http://bit.ly/33VAFh3" TargetMode="External"/><Relationship Id="rId12"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hyperlink" Target="http://bit.ly/30B07Gq" TargetMode="External"/><Relationship Id="rId11" Type="http://schemas.openxmlformats.org/officeDocument/2006/relationships/hyperlink" Target="https://wepik.com/?utm_source=slidesgo_template&amp;utm_medium=referral-link&amp;utm_campaign=promo-slide&amp;utm_term=slidesgo&amp;utm_content=wepik" TargetMode="External"/><Relationship Id="rId5" Type="http://schemas.openxmlformats.org/officeDocument/2006/relationships/hyperlink" Target="http://bit.ly/2Tynxth" TargetMode="External"/><Relationship Id="rId10" Type="http://schemas.openxmlformats.org/officeDocument/2006/relationships/hyperlink" Target="https://storyset.com/?utm_source=slidesgo_template&amp;utm_medium=referral-link&amp;utm_campaign=promo-slide&amp;utm_term=slidesgo&amp;utm_content=storyset" TargetMode="External"/><Relationship Id="rId4"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9"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hyperlink" Target="https://docs.google.com/spreadsheets/d/1ntrB0S4JDH0Bj5CvyaM1n9qwADyagnyQcsYaPn5mTx4/copy#gid=0" TargetMode="External"/><Relationship Id="rId2" Type="http://schemas.openxmlformats.org/officeDocument/2006/relationships/notesSlide" Target="../notesSlides/notesSlide24.xml"/><Relationship Id="rId1" Type="http://schemas.openxmlformats.org/officeDocument/2006/relationships/slideLayout" Target="../slideLayouts/slideLayout26.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004651"/>
            </a:gs>
            <a:gs pos="100000">
              <a:srgbClr val="000607"/>
            </a:gs>
          </a:gsLst>
          <a:path path="circle">
            <a:fillToRect l="50000" t="50000" r="50000" b="50000"/>
          </a:path>
          <a:tileRect/>
        </a:gradFill>
        <a:effectLst/>
      </p:bgPr>
    </p:bg>
    <p:spTree>
      <p:nvGrpSpPr>
        <p:cNvPr id="1" name="Shape 385"/>
        <p:cNvGrpSpPr/>
        <p:nvPr/>
      </p:nvGrpSpPr>
      <p:grpSpPr>
        <a:xfrm>
          <a:off x="0" y="0"/>
          <a:ext cx="0" cy="0"/>
          <a:chOff x="0" y="0"/>
          <a:chExt cx="0" cy="0"/>
        </a:xfrm>
      </p:grpSpPr>
      <p:pic>
        <p:nvPicPr>
          <p:cNvPr id="386" name="Google Shape;386;p45"/>
          <p:cNvPicPr preferRelativeResize="0"/>
          <p:nvPr/>
        </p:nvPicPr>
        <p:blipFill>
          <a:blip r:embed="rId3">
            <a:alphaModFix/>
          </a:blip>
          <a:stretch>
            <a:fillRect/>
          </a:stretch>
        </p:blipFill>
        <p:spPr>
          <a:xfrm>
            <a:off x="-2535326" y="-494763"/>
            <a:ext cx="5093874" cy="6133023"/>
          </a:xfrm>
          <a:prstGeom prst="rect">
            <a:avLst/>
          </a:prstGeom>
          <a:noFill/>
          <a:ln>
            <a:noFill/>
          </a:ln>
        </p:spPr>
      </p:pic>
      <p:pic>
        <p:nvPicPr>
          <p:cNvPr id="387" name="Google Shape;387;p45"/>
          <p:cNvPicPr preferRelativeResize="0"/>
          <p:nvPr/>
        </p:nvPicPr>
        <p:blipFill>
          <a:blip r:embed="rId4">
            <a:alphaModFix/>
          </a:blip>
          <a:stretch>
            <a:fillRect/>
          </a:stretch>
        </p:blipFill>
        <p:spPr>
          <a:xfrm rot="10800000" flipH="1">
            <a:off x="1354059" y="3508750"/>
            <a:ext cx="6184100" cy="3647650"/>
          </a:xfrm>
          <a:prstGeom prst="rect">
            <a:avLst/>
          </a:prstGeom>
          <a:noFill/>
          <a:ln>
            <a:noFill/>
          </a:ln>
        </p:spPr>
      </p:pic>
      <p:pic>
        <p:nvPicPr>
          <p:cNvPr id="388" name="Google Shape;388;p45"/>
          <p:cNvPicPr preferRelativeResize="0"/>
          <p:nvPr/>
        </p:nvPicPr>
        <p:blipFill>
          <a:blip r:embed="rId3">
            <a:alphaModFix/>
          </a:blip>
          <a:stretch>
            <a:fillRect/>
          </a:stretch>
        </p:blipFill>
        <p:spPr>
          <a:xfrm rot="10800000">
            <a:off x="6402124" y="-399600"/>
            <a:ext cx="5093874" cy="6133023"/>
          </a:xfrm>
          <a:prstGeom prst="rect">
            <a:avLst/>
          </a:prstGeom>
          <a:noFill/>
          <a:ln>
            <a:noFill/>
          </a:ln>
        </p:spPr>
      </p:pic>
      <p:pic>
        <p:nvPicPr>
          <p:cNvPr id="389" name="Google Shape;389;p45"/>
          <p:cNvPicPr preferRelativeResize="0"/>
          <p:nvPr/>
        </p:nvPicPr>
        <p:blipFill>
          <a:blip r:embed="rId4">
            <a:alphaModFix/>
          </a:blip>
          <a:stretch>
            <a:fillRect/>
          </a:stretch>
        </p:blipFill>
        <p:spPr>
          <a:xfrm>
            <a:off x="1289625" y="-2120444"/>
            <a:ext cx="6184100" cy="3647644"/>
          </a:xfrm>
          <a:prstGeom prst="rect">
            <a:avLst/>
          </a:prstGeom>
          <a:noFill/>
          <a:ln>
            <a:noFill/>
          </a:ln>
        </p:spPr>
      </p:pic>
      <p:sp>
        <p:nvSpPr>
          <p:cNvPr id="390" name="Google Shape;390;p45"/>
          <p:cNvSpPr txBox="1">
            <a:spLocks noGrp="1"/>
          </p:cNvSpPr>
          <p:nvPr>
            <p:ph type="ctrTitle"/>
          </p:nvPr>
        </p:nvSpPr>
        <p:spPr>
          <a:xfrm>
            <a:off x="2558550" y="1096050"/>
            <a:ext cx="4026900" cy="23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600">
                <a:solidFill>
                  <a:srgbClr val="FFFFFF"/>
                </a:solidFill>
              </a:rPr>
              <a:t>SOFTWARE </a:t>
            </a:r>
            <a:r>
              <a:rPr lang="en" sz="5900">
                <a:solidFill>
                  <a:srgbClr val="FFFFFF"/>
                </a:solidFill>
              </a:rPr>
              <a:t>TESTING</a:t>
            </a:r>
            <a:r>
              <a:rPr lang="en" sz="4800">
                <a:solidFill>
                  <a:srgbClr val="FFFFFF"/>
                </a:solidFill>
              </a:rPr>
              <a:t> </a:t>
            </a:r>
            <a:endParaRPr sz="4800">
              <a:solidFill>
                <a:srgbClr val="FFFFFF"/>
              </a:solidFill>
            </a:endParaRPr>
          </a:p>
          <a:p>
            <a:pPr marL="0" lvl="0" indent="0" algn="ctr" rtl="0">
              <a:spcBef>
                <a:spcPts val="200"/>
              </a:spcBef>
              <a:spcAft>
                <a:spcPts val="200"/>
              </a:spcAft>
              <a:buNone/>
            </a:pPr>
            <a:r>
              <a:rPr lang="en" sz="4900">
                <a:solidFill>
                  <a:schemeClr val="accent1"/>
                </a:solidFill>
              </a:rPr>
              <a:t>COMPANY</a:t>
            </a:r>
            <a:endParaRPr sz="4900">
              <a:solidFill>
                <a:schemeClr val="accent1"/>
              </a:solidFill>
            </a:endParaRPr>
          </a:p>
        </p:txBody>
      </p:sp>
      <p:sp>
        <p:nvSpPr>
          <p:cNvPr id="391" name="Google Shape;391;p45"/>
          <p:cNvSpPr txBox="1">
            <a:spLocks noGrp="1"/>
          </p:cNvSpPr>
          <p:nvPr>
            <p:ph type="subTitle" idx="1"/>
          </p:nvPr>
        </p:nvSpPr>
        <p:spPr>
          <a:xfrm>
            <a:off x="2558550" y="3545000"/>
            <a:ext cx="4026900" cy="43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Here is where your presentation begins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54"/>
          <p:cNvSpPr txBox="1"/>
          <p:nvPr/>
        </p:nvSpPr>
        <p:spPr>
          <a:xfrm>
            <a:off x="713225" y="1790850"/>
            <a:ext cx="4834800" cy="247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dvent Pro"/>
                <a:ea typeface="Advent Pro"/>
                <a:cs typeface="Advent Pro"/>
                <a:sym typeface="Advent Pro"/>
              </a:rPr>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 Speaking of craters, many of them were named after artists or authors who made significant contributions to their respective fields. Mercury takes a little more than 58 days to complete its rotation so try to imagine how long days must be there! </a:t>
            </a:r>
            <a:endParaRPr>
              <a:solidFill>
                <a:schemeClr val="dk1"/>
              </a:solidFill>
              <a:latin typeface="Advent Pro"/>
              <a:ea typeface="Advent Pro"/>
              <a:cs typeface="Advent Pro"/>
              <a:sym typeface="Advent Pro"/>
            </a:endParaRPr>
          </a:p>
        </p:txBody>
      </p:sp>
      <p:sp>
        <p:nvSpPr>
          <p:cNvPr id="516" name="Google Shape;516;p5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ARE OUR ORIGINS?</a:t>
            </a:r>
            <a:endParaRPr/>
          </a:p>
        </p:txBody>
      </p:sp>
      <p:sp>
        <p:nvSpPr>
          <p:cNvPr id="517" name="Google Shape;517;p54"/>
          <p:cNvSpPr txBox="1"/>
          <p:nvPr/>
        </p:nvSpPr>
        <p:spPr>
          <a:xfrm>
            <a:off x="713225" y="1410525"/>
            <a:ext cx="4834800" cy="371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chemeClr val="accent1"/>
                </a:solidFill>
                <a:latin typeface="Aldrich"/>
                <a:ea typeface="Aldrich"/>
                <a:cs typeface="Aldrich"/>
                <a:sym typeface="Aldrich"/>
              </a:rPr>
              <a:t>Our beginnings</a:t>
            </a:r>
            <a:endParaRPr sz="1800">
              <a:solidFill>
                <a:schemeClr val="accent1"/>
              </a:solidFill>
              <a:latin typeface="Aldrich"/>
              <a:ea typeface="Aldrich"/>
              <a:cs typeface="Aldrich"/>
              <a:sym typeface="Aldrich"/>
            </a:endParaRPr>
          </a:p>
        </p:txBody>
      </p:sp>
      <p:sp>
        <p:nvSpPr>
          <p:cNvPr id="518" name="Google Shape;518;p54"/>
          <p:cNvSpPr txBox="1"/>
          <p:nvPr/>
        </p:nvSpPr>
        <p:spPr>
          <a:xfrm>
            <a:off x="5819489" y="3173337"/>
            <a:ext cx="2173200" cy="371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accent1"/>
                </a:solidFill>
                <a:latin typeface="Aldrich"/>
                <a:ea typeface="Aldrich"/>
                <a:cs typeface="Aldrich"/>
                <a:sym typeface="Aldrich"/>
              </a:rPr>
              <a:t>2005</a:t>
            </a:r>
            <a:endParaRPr sz="1800">
              <a:solidFill>
                <a:schemeClr val="accent1"/>
              </a:solidFill>
              <a:latin typeface="Aldrich"/>
              <a:ea typeface="Aldrich"/>
              <a:cs typeface="Aldrich"/>
              <a:sym typeface="Aldrich"/>
            </a:endParaRPr>
          </a:p>
        </p:txBody>
      </p:sp>
      <p:sp>
        <p:nvSpPr>
          <p:cNvPr id="519" name="Google Shape;519;p54"/>
          <p:cNvSpPr txBox="1"/>
          <p:nvPr/>
        </p:nvSpPr>
        <p:spPr>
          <a:xfrm>
            <a:off x="5819488" y="3479287"/>
            <a:ext cx="2173200" cy="52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dvent Pro"/>
                <a:ea typeface="Advent Pro"/>
                <a:cs typeface="Advent Pro"/>
                <a:sym typeface="Advent Pro"/>
              </a:rPr>
              <a:t>Venus is the second planet from the Sun</a:t>
            </a:r>
            <a:endParaRPr>
              <a:solidFill>
                <a:schemeClr val="dk1"/>
              </a:solidFill>
              <a:latin typeface="Advent Pro"/>
              <a:ea typeface="Advent Pro"/>
              <a:cs typeface="Advent Pro"/>
              <a:sym typeface="Advent Pr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55"/>
          <p:cNvSpPr/>
          <p:nvPr/>
        </p:nvSpPr>
        <p:spPr>
          <a:xfrm>
            <a:off x="1253825" y="1635600"/>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5"/>
          <p:cNvSpPr/>
          <p:nvPr/>
        </p:nvSpPr>
        <p:spPr>
          <a:xfrm>
            <a:off x="3865588" y="1035775"/>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5"/>
          <p:cNvSpPr/>
          <p:nvPr/>
        </p:nvSpPr>
        <p:spPr>
          <a:xfrm>
            <a:off x="6499975" y="1635600"/>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5"/>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PHILOSOPHY</a:t>
            </a:r>
            <a:endParaRPr/>
          </a:p>
        </p:txBody>
      </p:sp>
      <p:sp>
        <p:nvSpPr>
          <p:cNvPr id="528" name="Google Shape;528;p55"/>
          <p:cNvSpPr txBox="1">
            <a:spLocks noGrp="1"/>
          </p:cNvSpPr>
          <p:nvPr>
            <p:ph type="subTitle" idx="1"/>
          </p:nvPr>
        </p:nvSpPr>
        <p:spPr>
          <a:xfrm>
            <a:off x="713227" y="2921925"/>
            <a:ext cx="2471400" cy="37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Mission</a:t>
            </a:r>
            <a:endParaRPr/>
          </a:p>
        </p:txBody>
      </p:sp>
      <p:sp>
        <p:nvSpPr>
          <p:cNvPr id="529" name="Google Shape;529;p55"/>
          <p:cNvSpPr txBox="1">
            <a:spLocks noGrp="1"/>
          </p:cNvSpPr>
          <p:nvPr>
            <p:ph type="subTitle" idx="2"/>
          </p:nvPr>
        </p:nvSpPr>
        <p:spPr>
          <a:xfrm>
            <a:off x="713225" y="3293302"/>
            <a:ext cx="24714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very cold place. It’s full of iron oxide dust, which gives the planet its reddish cast</a:t>
            </a:r>
            <a:endParaRPr/>
          </a:p>
        </p:txBody>
      </p:sp>
      <p:sp>
        <p:nvSpPr>
          <p:cNvPr id="530" name="Google Shape;530;p55"/>
          <p:cNvSpPr txBox="1">
            <a:spLocks noGrp="1"/>
          </p:cNvSpPr>
          <p:nvPr>
            <p:ph type="subTitle" idx="3"/>
          </p:nvPr>
        </p:nvSpPr>
        <p:spPr>
          <a:xfrm>
            <a:off x="3336300" y="2312325"/>
            <a:ext cx="2471400" cy="37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Vision</a:t>
            </a:r>
            <a:endParaRPr/>
          </a:p>
        </p:txBody>
      </p:sp>
      <p:sp>
        <p:nvSpPr>
          <p:cNvPr id="531" name="Google Shape;531;p55"/>
          <p:cNvSpPr txBox="1">
            <a:spLocks noGrp="1"/>
          </p:cNvSpPr>
          <p:nvPr>
            <p:ph type="subTitle" idx="4"/>
          </p:nvPr>
        </p:nvSpPr>
        <p:spPr>
          <a:xfrm>
            <a:off x="3336300" y="2683702"/>
            <a:ext cx="24714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 It’s also the fourth -brightest object in the night sky</a:t>
            </a:r>
            <a:endParaRPr/>
          </a:p>
        </p:txBody>
      </p:sp>
      <p:sp>
        <p:nvSpPr>
          <p:cNvPr id="532" name="Google Shape;532;p55"/>
          <p:cNvSpPr txBox="1">
            <a:spLocks noGrp="1"/>
          </p:cNvSpPr>
          <p:nvPr>
            <p:ph type="subTitle" idx="5"/>
          </p:nvPr>
        </p:nvSpPr>
        <p:spPr>
          <a:xfrm>
            <a:off x="5959375" y="2921925"/>
            <a:ext cx="2471400" cy="37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Values</a:t>
            </a:r>
            <a:endParaRPr/>
          </a:p>
        </p:txBody>
      </p:sp>
      <p:sp>
        <p:nvSpPr>
          <p:cNvPr id="533" name="Google Shape;533;p55"/>
          <p:cNvSpPr txBox="1">
            <a:spLocks noGrp="1"/>
          </p:cNvSpPr>
          <p:nvPr>
            <p:ph type="subTitle" idx="6"/>
          </p:nvPr>
        </p:nvSpPr>
        <p:spPr>
          <a:xfrm>
            <a:off x="5959375" y="3293302"/>
            <a:ext cx="24714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Venus is terribly hot, even hotter than Mercury</a:t>
            </a:r>
            <a:endParaRPr/>
          </a:p>
        </p:txBody>
      </p:sp>
      <p:grpSp>
        <p:nvGrpSpPr>
          <p:cNvPr id="534" name="Google Shape;534;p55"/>
          <p:cNvGrpSpPr/>
          <p:nvPr/>
        </p:nvGrpSpPr>
        <p:grpSpPr>
          <a:xfrm>
            <a:off x="7012854" y="2148606"/>
            <a:ext cx="364436" cy="364174"/>
            <a:chOff x="1749879" y="1970906"/>
            <a:chExt cx="364436" cy="364174"/>
          </a:xfrm>
        </p:grpSpPr>
        <p:sp>
          <p:nvSpPr>
            <p:cNvPr id="535" name="Google Shape;535;p55"/>
            <p:cNvSpPr/>
            <p:nvPr/>
          </p:nvSpPr>
          <p:spPr>
            <a:xfrm>
              <a:off x="1750141" y="1970906"/>
              <a:ext cx="276124" cy="181982"/>
            </a:xfrm>
            <a:custGeom>
              <a:avLst/>
              <a:gdLst/>
              <a:ahLst/>
              <a:cxnLst/>
              <a:rect l="l" t="t" r="r" b="b"/>
              <a:pathLst>
                <a:path w="10515" h="6930" extrusionOk="0">
                  <a:moveTo>
                    <a:pt x="900" y="1"/>
                  </a:moveTo>
                  <a:cubicBezTo>
                    <a:pt x="402" y="1"/>
                    <a:pt x="0" y="403"/>
                    <a:pt x="0" y="900"/>
                  </a:cubicBezTo>
                  <a:lnTo>
                    <a:pt x="0" y="6709"/>
                  </a:lnTo>
                  <a:cubicBezTo>
                    <a:pt x="0" y="6834"/>
                    <a:pt x="96" y="6930"/>
                    <a:pt x="221" y="6930"/>
                  </a:cubicBezTo>
                  <a:lnTo>
                    <a:pt x="2460" y="6930"/>
                  </a:lnTo>
                  <a:cubicBezTo>
                    <a:pt x="2709" y="6930"/>
                    <a:pt x="2910" y="6729"/>
                    <a:pt x="2910" y="6480"/>
                  </a:cubicBezTo>
                  <a:lnTo>
                    <a:pt x="2910" y="6039"/>
                  </a:lnTo>
                  <a:cubicBezTo>
                    <a:pt x="2910" y="5848"/>
                    <a:pt x="2824" y="5657"/>
                    <a:pt x="2680" y="5532"/>
                  </a:cubicBezTo>
                  <a:cubicBezTo>
                    <a:pt x="1790" y="4805"/>
                    <a:pt x="2307" y="3360"/>
                    <a:pt x="3455" y="3350"/>
                  </a:cubicBezTo>
                  <a:cubicBezTo>
                    <a:pt x="4604" y="3350"/>
                    <a:pt x="5140" y="4786"/>
                    <a:pt x="4259" y="5523"/>
                  </a:cubicBezTo>
                  <a:cubicBezTo>
                    <a:pt x="4106" y="5647"/>
                    <a:pt x="4020" y="5839"/>
                    <a:pt x="4020" y="6030"/>
                  </a:cubicBezTo>
                  <a:lnTo>
                    <a:pt x="4020" y="6489"/>
                  </a:lnTo>
                  <a:cubicBezTo>
                    <a:pt x="4020" y="6729"/>
                    <a:pt x="4221" y="6930"/>
                    <a:pt x="4470" y="6930"/>
                  </a:cubicBezTo>
                  <a:lnTo>
                    <a:pt x="6929" y="6930"/>
                  </a:lnTo>
                  <a:lnTo>
                    <a:pt x="6929" y="4470"/>
                  </a:lnTo>
                  <a:cubicBezTo>
                    <a:pt x="6929" y="4221"/>
                    <a:pt x="7130" y="4030"/>
                    <a:pt x="7379" y="4030"/>
                  </a:cubicBezTo>
                  <a:lnTo>
                    <a:pt x="7838" y="4030"/>
                  </a:lnTo>
                  <a:cubicBezTo>
                    <a:pt x="7848" y="4029"/>
                    <a:pt x="7858" y="4029"/>
                    <a:pt x="7867" y="4029"/>
                  </a:cubicBezTo>
                  <a:cubicBezTo>
                    <a:pt x="8048" y="4029"/>
                    <a:pt x="8218" y="4114"/>
                    <a:pt x="8336" y="4259"/>
                  </a:cubicBezTo>
                  <a:cubicBezTo>
                    <a:pt x="8594" y="4564"/>
                    <a:pt x="8935" y="4700"/>
                    <a:pt x="9270" y="4700"/>
                  </a:cubicBezTo>
                  <a:cubicBezTo>
                    <a:pt x="9903" y="4700"/>
                    <a:pt x="10515" y="4213"/>
                    <a:pt x="10509" y="3456"/>
                  </a:cubicBezTo>
                  <a:cubicBezTo>
                    <a:pt x="10509" y="2711"/>
                    <a:pt x="9902" y="2236"/>
                    <a:pt x="9277" y="2236"/>
                  </a:cubicBezTo>
                  <a:cubicBezTo>
                    <a:pt x="8937" y="2236"/>
                    <a:pt x="8592" y="2377"/>
                    <a:pt x="8336" y="2690"/>
                  </a:cubicBezTo>
                  <a:cubicBezTo>
                    <a:pt x="8202" y="2833"/>
                    <a:pt x="8020" y="2910"/>
                    <a:pt x="7829" y="2910"/>
                  </a:cubicBezTo>
                  <a:lnTo>
                    <a:pt x="7379" y="2910"/>
                  </a:lnTo>
                  <a:cubicBezTo>
                    <a:pt x="7130" y="2910"/>
                    <a:pt x="6929" y="2709"/>
                    <a:pt x="6929" y="2460"/>
                  </a:cubicBezTo>
                  <a:lnTo>
                    <a:pt x="6929" y="221"/>
                  </a:lnTo>
                  <a:cubicBezTo>
                    <a:pt x="6929" y="106"/>
                    <a:pt x="6834" y="1"/>
                    <a:pt x="6709" y="1"/>
                  </a:cubicBez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5"/>
            <p:cNvSpPr/>
            <p:nvPr/>
          </p:nvSpPr>
          <p:spPr>
            <a:xfrm>
              <a:off x="1932097" y="1970906"/>
              <a:ext cx="182218" cy="275966"/>
            </a:xfrm>
            <a:custGeom>
              <a:avLst/>
              <a:gdLst/>
              <a:ahLst/>
              <a:cxnLst/>
              <a:rect l="l" t="t" r="r" b="b"/>
              <a:pathLst>
                <a:path w="6939" h="10509" extrusionOk="0">
                  <a:moveTo>
                    <a:pt x="230" y="1"/>
                  </a:moveTo>
                  <a:cubicBezTo>
                    <a:pt x="106" y="1"/>
                    <a:pt x="0" y="96"/>
                    <a:pt x="0" y="221"/>
                  </a:cubicBezTo>
                  <a:lnTo>
                    <a:pt x="0" y="2460"/>
                  </a:lnTo>
                  <a:cubicBezTo>
                    <a:pt x="0" y="2709"/>
                    <a:pt x="201" y="2910"/>
                    <a:pt x="450" y="2910"/>
                  </a:cubicBezTo>
                  <a:lnTo>
                    <a:pt x="900" y="2910"/>
                  </a:lnTo>
                  <a:cubicBezTo>
                    <a:pt x="1091" y="2910"/>
                    <a:pt x="1273" y="2833"/>
                    <a:pt x="1407" y="2690"/>
                  </a:cubicBezTo>
                  <a:cubicBezTo>
                    <a:pt x="1663" y="2377"/>
                    <a:pt x="2008" y="2236"/>
                    <a:pt x="2348" y="2236"/>
                  </a:cubicBezTo>
                  <a:cubicBezTo>
                    <a:pt x="2973" y="2236"/>
                    <a:pt x="3580" y="2711"/>
                    <a:pt x="3580" y="3456"/>
                  </a:cubicBezTo>
                  <a:cubicBezTo>
                    <a:pt x="3586" y="4213"/>
                    <a:pt x="2974" y="4700"/>
                    <a:pt x="2341" y="4700"/>
                  </a:cubicBezTo>
                  <a:cubicBezTo>
                    <a:pt x="2006" y="4700"/>
                    <a:pt x="1665" y="4564"/>
                    <a:pt x="1407" y="4259"/>
                  </a:cubicBezTo>
                  <a:cubicBezTo>
                    <a:pt x="1289" y="4114"/>
                    <a:pt x="1119" y="4029"/>
                    <a:pt x="938" y="4029"/>
                  </a:cubicBezTo>
                  <a:cubicBezTo>
                    <a:pt x="929" y="4029"/>
                    <a:pt x="919" y="4029"/>
                    <a:pt x="909" y="4030"/>
                  </a:cubicBezTo>
                  <a:lnTo>
                    <a:pt x="450" y="4030"/>
                  </a:lnTo>
                  <a:cubicBezTo>
                    <a:pt x="201" y="4030"/>
                    <a:pt x="0" y="4221"/>
                    <a:pt x="0" y="4470"/>
                  </a:cubicBezTo>
                  <a:lnTo>
                    <a:pt x="0" y="6930"/>
                  </a:lnTo>
                  <a:lnTo>
                    <a:pt x="2469" y="6930"/>
                  </a:lnTo>
                  <a:cubicBezTo>
                    <a:pt x="2718" y="6930"/>
                    <a:pt x="2919" y="7130"/>
                    <a:pt x="2919" y="7379"/>
                  </a:cubicBezTo>
                  <a:lnTo>
                    <a:pt x="2919" y="7839"/>
                  </a:lnTo>
                  <a:cubicBezTo>
                    <a:pt x="2919" y="8030"/>
                    <a:pt x="2833" y="8212"/>
                    <a:pt x="2680" y="8346"/>
                  </a:cubicBezTo>
                  <a:cubicBezTo>
                    <a:pt x="1802" y="9080"/>
                    <a:pt x="2322" y="10509"/>
                    <a:pt x="3472" y="10509"/>
                  </a:cubicBezTo>
                  <a:cubicBezTo>
                    <a:pt x="3476" y="10509"/>
                    <a:pt x="3480" y="10509"/>
                    <a:pt x="3484" y="10509"/>
                  </a:cubicBezTo>
                  <a:cubicBezTo>
                    <a:pt x="4632" y="10509"/>
                    <a:pt x="5140" y="9064"/>
                    <a:pt x="4259" y="8336"/>
                  </a:cubicBezTo>
                  <a:cubicBezTo>
                    <a:pt x="4106" y="8202"/>
                    <a:pt x="4029" y="8021"/>
                    <a:pt x="4029" y="7829"/>
                  </a:cubicBezTo>
                  <a:lnTo>
                    <a:pt x="4029" y="7379"/>
                  </a:lnTo>
                  <a:cubicBezTo>
                    <a:pt x="4029" y="7130"/>
                    <a:pt x="4230" y="6930"/>
                    <a:pt x="4479" y="6930"/>
                  </a:cubicBezTo>
                  <a:lnTo>
                    <a:pt x="6709" y="6930"/>
                  </a:lnTo>
                  <a:cubicBezTo>
                    <a:pt x="6833" y="6930"/>
                    <a:pt x="6939" y="6834"/>
                    <a:pt x="6939" y="6709"/>
                  </a:cubicBezTo>
                  <a:lnTo>
                    <a:pt x="6939" y="891"/>
                  </a:lnTo>
                  <a:cubicBezTo>
                    <a:pt x="6939" y="403"/>
                    <a:pt x="6537" y="1"/>
                    <a:pt x="6039" y="1"/>
                  </a:cubicBezTo>
                  <a:close/>
                </a:path>
              </a:pathLst>
            </a:custGeom>
            <a:solidFill>
              <a:srgbClr val="D1D8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5"/>
            <p:cNvSpPr/>
            <p:nvPr/>
          </p:nvSpPr>
          <p:spPr>
            <a:xfrm>
              <a:off x="1838086" y="2152862"/>
              <a:ext cx="276229" cy="182218"/>
            </a:xfrm>
            <a:custGeom>
              <a:avLst/>
              <a:gdLst/>
              <a:ahLst/>
              <a:cxnLst/>
              <a:rect l="l" t="t" r="r" b="b"/>
              <a:pathLst>
                <a:path w="10519" h="6939" extrusionOk="0">
                  <a:moveTo>
                    <a:pt x="3580" y="1"/>
                  </a:moveTo>
                  <a:lnTo>
                    <a:pt x="3580" y="2460"/>
                  </a:lnTo>
                  <a:cubicBezTo>
                    <a:pt x="3580" y="2709"/>
                    <a:pt x="3379" y="2910"/>
                    <a:pt x="3140" y="2910"/>
                  </a:cubicBezTo>
                  <a:lnTo>
                    <a:pt x="2681" y="2910"/>
                  </a:lnTo>
                  <a:cubicBezTo>
                    <a:pt x="2489" y="2910"/>
                    <a:pt x="2298" y="2824"/>
                    <a:pt x="2173" y="2680"/>
                  </a:cubicBezTo>
                  <a:cubicBezTo>
                    <a:pt x="1918" y="2375"/>
                    <a:pt x="1579" y="2239"/>
                    <a:pt x="1245" y="2239"/>
                  </a:cubicBezTo>
                  <a:cubicBezTo>
                    <a:pt x="614" y="2239"/>
                    <a:pt x="1" y="2724"/>
                    <a:pt x="1" y="3475"/>
                  </a:cubicBezTo>
                  <a:cubicBezTo>
                    <a:pt x="7" y="4221"/>
                    <a:pt x="620" y="4700"/>
                    <a:pt x="1248" y="4700"/>
                  </a:cubicBezTo>
                  <a:cubicBezTo>
                    <a:pt x="1586" y="4700"/>
                    <a:pt x="1928" y="4561"/>
                    <a:pt x="2183" y="4250"/>
                  </a:cubicBezTo>
                  <a:cubicBezTo>
                    <a:pt x="2301" y="4113"/>
                    <a:pt x="2480" y="4029"/>
                    <a:pt x="2661" y="4029"/>
                  </a:cubicBezTo>
                  <a:cubicBezTo>
                    <a:pt x="2671" y="4029"/>
                    <a:pt x="2681" y="4029"/>
                    <a:pt x="2690" y="4030"/>
                  </a:cubicBezTo>
                  <a:lnTo>
                    <a:pt x="3140" y="4030"/>
                  </a:lnTo>
                  <a:cubicBezTo>
                    <a:pt x="3379" y="4030"/>
                    <a:pt x="3580" y="4231"/>
                    <a:pt x="3580" y="4479"/>
                  </a:cubicBezTo>
                  <a:lnTo>
                    <a:pt x="3580" y="6709"/>
                  </a:lnTo>
                  <a:cubicBezTo>
                    <a:pt x="3580" y="6834"/>
                    <a:pt x="3686" y="6939"/>
                    <a:pt x="3800" y="6939"/>
                  </a:cubicBezTo>
                  <a:lnTo>
                    <a:pt x="9619" y="6939"/>
                  </a:lnTo>
                  <a:cubicBezTo>
                    <a:pt x="10117" y="6939"/>
                    <a:pt x="10519" y="6537"/>
                    <a:pt x="10519" y="6039"/>
                  </a:cubicBezTo>
                  <a:lnTo>
                    <a:pt x="10519" y="230"/>
                  </a:lnTo>
                  <a:cubicBezTo>
                    <a:pt x="10519" y="106"/>
                    <a:pt x="10413" y="1"/>
                    <a:pt x="10289" y="1"/>
                  </a:cubicBezTo>
                  <a:lnTo>
                    <a:pt x="8059" y="1"/>
                  </a:lnTo>
                  <a:cubicBezTo>
                    <a:pt x="7810" y="1"/>
                    <a:pt x="7609" y="201"/>
                    <a:pt x="7609" y="450"/>
                  </a:cubicBezTo>
                  <a:lnTo>
                    <a:pt x="7609" y="900"/>
                  </a:lnTo>
                  <a:cubicBezTo>
                    <a:pt x="7600" y="1092"/>
                    <a:pt x="7686" y="1273"/>
                    <a:pt x="7829" y="1407"/>
                  </a:cubicBezTo>
                  <a:cubicBezTo>
                    <a:pt x="8720" y="2135"/>
                    <a:pt x="8203" y="3580"/>
                    <a:pt x="7054" y="3580"/>
                  </a:cubicBezTo>
                  <a:cubicBezTo>
                    <a:pt x="7050" y="3580"/>
                    <a:pt x="7047" y="3580"/>
                    <a:pt x="7043" y="3580"/>
                  </a:cubicBezTo>
                  <a:cubicBezTo>
                    <a:pt x="5902" y="3580"/>
                    <a:pt x="5382" y="2151"/>
                    <a:pt x="6260" y="1417"/>
                  </a:cubicBezTo>
                  <a:cubicBezTo>
                    <a:pt x="6404" y="1283"/>
                    <a:pt x="6490" y="1101"/>
                    <a:pt x="6490" y="910"/>
                  </a:cubicBezTo>
                  <a:lnTo>
                    <a:pt x="6490" y="450"/>
                  </a:lnTo>
                  <a:cubicBezTo>
                    <a:pt x="6490" y="201"/>
                    <a:pt x="6289" y="1"/>
                    <a:pt x="6040" y="1"/>
                  </a:cubicBezTo>
                  <a:close/>
                </a:path>
              </a:pathLst>
            </a:custGeom>
            <a:solidFill>
              <a:srgbClr val="5D7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5"/>
            <p:cNvSpPr/>
            <p:nvPr/>
          </p:nvSpPr>
          <p:spPr>
            <a:xfrm>
              <a:off x="1749879" y="2058877"/>
              <a:ext cx="182244" cy="276203"/>
            </a:xfrm>
            <a:custGeom>
              <a:avLst/>
              <a:gdLst/>
              <a:ahLst/>
              <a:cxnLst/>
              <a:rect l="l" t="t" r="r" b="b"/>
              <a:pathLst>
                <a:path w="6940" h="10518" extrusionOk="0">
                  <a:moveTo>
                    <a:pt x="3465" y="0"/>
                  </a:moveTo>
                  <a:cubicBezTo>
                    <a:pt x="2317" y="10"/>
                    <a:pt x="1810" y="1455"/>
                    <a:pt x="2700" y="2182"/>
                  </a:cubicBezTo>
                  <a:cubicBezTo>
                    <a:pt x="2843" y="2307"/>
                    <a:pt x="2920" y="2498"/>
                    <a:pt x="2920" y="2689"/>
                  </a:cubicBezTo>
                  <a:lnTo>
                    <a:pt x="2920" y="3139"/>
                  </a:lnTo>
                  <a:cubicBezTo>
                    <a:pt x="2920" y="3379"/>
                    <a:pt x="2719" y="3580"/>
                    <a:pt x="2470" y="3580"/>
                  </a:cubicBezTo>
                  <a:lnTo>
                    <a:pt x="231" y="3580"/>
                  </a:lnTo>
                  <a:cubicBezTo>
                    <a:pt x="106" y="3580"/>
                    <a:pt x="1" y="3685"/>
                    <a:pt x="1" y="3809"/>
                  </a:cubicBezTo>
                  <a:lnTo>
                    <a:pt x="1" y="9618"/>
                  </a:lnTo>
                  <a:cubicBezTo>
                    <a:pt x="1" y="10116"/>
                    <a:pt x="403" y="10518"/>
                    <a:pt x="900" y="10518"/>
                  </a:cubicBezTo>
                  <a:lnTo>
                    <a:pt x="6710" y="10518"/>
                  </a:lnTo>
                  <a:cubicBezTo>
                    <a:pt x="6834" y="10518"/>
                    <a:pt x="6939" y="10413"/>
                    <a:pt x="6939" y="10288"/>
                  </a:cubicBezTo>
                  <a:lnTo>
                    <a:pt x="6939" y="8058"/>
                  </a:lnTo>
                  <a:cubicBezTo>
                    <a:pt x="6939" y="7810"/>
                    <a:pt x="6738" y="7609"/>
                    <a:pt x="6489" y="7609"/>
                  </a:cubicBezTo>
                  <a:lnTo>
                    <a:pt x="6040" y="7609"/>
                  </a:lnTo>
                  <a:cubicBezTo>
                    <a:pt x="6030" y="7608"/>
                    <a:pt x="6020" y="7608"/>
                    <a:pt x="6011" y="7608"/>
                  </a:cubicBezTo>
                  <a:cubicBezTo>
                    <a:pt x="5830" y="7608"/>
                    <a:pt x="5660" y="7692"/>
                    <a:pt x="5542" y="7829"/>
                  </a:cubicBezTo>
                  <a:cubicBezTo>
                    <a:pt x="5284" y="8140"/>
                    <a:pt x="4939" y="8279"/>
                    <a:pt x="4600" y="8279"/>
                  </a:cubicBezTo>
                  <a:cubicBezTo>
                    <a:pt x="3970" y="8279"/>
                    <a:pt x="3360" y="7800"/>
                    <a:pt x="3360" y="7054"/>
                  </a:cubicBezTo>
                  <a:cubicBezTo>
                    <a:pt x="3354" y="6303"/>
                    <a:pt x="3965" y="5818"/>
                    <a:pt x="4597" y="5818"/>
                  </a:cubicBezTo>
                  <a:cubicBezTo>
                    <a:pt x="4933" y="5818"/>
                    <a:pt x="5274" y="5954"/>
                    <a:pt x="5532" y="6259"/>
                  </a:cubicBezTo>
                  <a:cubicBezTo>
                    <a:pt x="5657" y="6403"/>
                    <a:pt x="5839" y="6489"/>
                    <a:pt x="6040" y="6489"/>
                  </a:cubicBezTo>
                  <a:lnTo>
                    <a:pt x="6499" y="6489"/>
                  </a:lnTo>
                  <a:cubicBezTo>
                    <a:pt x="6738" y="6489"/>
                    <a:pt x="6939" y="6288"/>
                    <a:pt x="6939" y="6039"/>
                  </a:cubicBezTo>
                  <a:lnTo>
                    <a:pt x="6939" y="3580"/>
                  </a:lnTo>
                  <a:lnTo>
                    <a:pt x="4480" y="3580"/>
                  </a:lnTo>
                  <a:cubicBezTo>
                    <a:pt x="4231" y="3580"/>
                    <a:pt x="4030" y="3379"/>
                    <a:pt x="4030" y="3139"/>
                  </a:cubicBezTo>
                  <a:lnTo>
                    <a:pt x="4030" y="2680"/>
                  </a:lnTo>
                  <a:cubicBezTo>
                    <a:pt x="4030" y="2489"/>
                    <a:pt x="4116" y="2297"/>
                    <a:pt x="4269" y="2173"/>
                  </a:cubicBezTo>
                  <a:cubicBezTo>
                    <a:pt x="5150" y="1436"/>
                    <a:pt x="4623" y="0"/>
                    <a:pt x="3465" y="0"/>
                  </a:cubicBezTo>
                  <a:close/>
                </a:path>
              </a:pathLst>
            </a:custGeom>
            <a:solidFill>
              <a:srgbClr val="7F91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5"/>
            <p:cNvSpPr/>
            <p:nvPr/>
          </p:nvSpPr>
          <p:spPr>
            <a:xfrm>
              <a:off x="1750141" y="2152862"/>
              <a:ext cx="41228" cy="182218"/>
            </a:xfrm>
            <a:custGeom>
              <a:avLst/>
              <a:gdLst/>
              <a:ahLst/>
              <a:cxnLst/>
              <a:rect l="l" t="t" r="r" b="b"/>
              <a:pathLst>
                <a:path w="1570" h="6939" extrusionOk="0">
                  <a:moveTo>
                    <a:pt x="221" y="1"/>
                  </a:moveTo>
                  <a:cubicBezTo>
                    <a:pt x="96" y="1"/>
                    <a:pt x="0" y="106"/>
                    <a:pt x="0" y="230"/>
                  </a:cubicBezTo>
                  <a:lnTo>
                    <a:pt x="0" y="6039"/>
                  </a:lnTo>
                  <a:cubicBezTo>
                    <a:pt x="0" y="6537"/>
                    <a:pt x="402" y="6939"/>
                    <a:pt x="900" y="6939"/>
                  </a:cubicBezTo>
                  <a:lnTo>
                    <a:pt x="1570" y="6939"/>
                  </a:lnTo>
                  <a:cubicBezTo>
                    <a:pt x="1072" y="6939"/>
                    <a:pt x="670" y="6537"/>
                    <a:pt x="670" y="6039"/>
                  </a:cubicBezTo>
                  <a:lnTo>
                    <a:pt x="670" y="230"/>
                  </a:lnTo>
                  <a:cubicBezTo>
                    <a:pt x="670" y="106"/>
                    <a:pt x="776" y="1"/>
                    <a:pt x="900" y="1"/>
                  </a:cubicBezTo>
                  <a:close/>
                </a:path>
              </a:pathLst>
            </a:custGeom>
            <a:solidFill>
              <a:srgbClr val="6A7F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5"/>
            <p:cNvSpPr/>
            <p:nvPr/>
          </p:nvSpPr>
          <p:spPr>
            <a:xfrm>
              <a:off x="1796832" y="2059035"/>
              <a:ext cx="50340" cy="93853"/>
            </a:xfrm>
            <a:custGeom>
              <a:avLst/>
              <a:gdLst/>
              <a:ahLst/>
              <a:cxnLst/>
              <a:rect l="l" t="t" r="r" b="b"/>
              <a:pathLst>
                <a:path w="1917" h="3574" extrusionOk="0">
                  <a:moveTo>
                    <a:pt x="1675" y="0"/>
                  </a:moveTo>
                  <a:cubicBezTo>
                    <a:pt x="582" y="0"/>
                    <a:pt x="1" y="1426"/>
                    <a:pt x="912" y="2176"/>
                  </a:cubicBezTo>
                  <a:cubicBezTo>
                    <a:pt x="1055" y="2301"/>
                    <a:pt x="1132" y="2492"/>
                    <a:pt x="1132" y="2683"/>
                  </a:cubicBezTo>
                  <a:lnTo>
                    <a:pt x="1132" y="3133"/>
                  </a:lnTo>
                  <a:cubicBezTo>
                    <a:pt x="1132" y="3373"/>
                    <a:pt x="931" y="3574"/>
                    <a:pt x="682" y="3574"/>
                  </a:cubicBezTo>
                  <a:lnTo>
                    <a:pt x="1132" y="3574"/>
                  </a:lnTo>
                  <a:cubicBezTo>
                    <a:pt x="1381" y="3574"/>
                    <a:pt x="1582" y="3373"/>
                    <a:pt x="1582" y="3133"/>
                  </a:cubicBezTo>
                  <a:lnTo>
                    <a:pt x="1582" y="2683"/>
                  </a:lnTo>
                  <a:cubicBezTo>
                    <a:pt x="1582" y="2492"/>
                    <a:pt x="1495" y="2301"/>
                    <a:pt x="1352" y="2176"/>
                  </a:cubicBezTo>
                  <a:cubicBezTo>
                    <a:pt x="548" y="1516"/>
                    <a:pt x="892" y="214"/>
                    <a:pt x="1917" y="23"/>
                  </a:cubicBezTo>
                  <a:cubicBezTo>
                    <a:pt x="1834" y="8"/>
                    <a:pt x="1753" y="0"/>
                    <a:pt x="1675" y="0"/>
                  </a:cubicBezTo>
                  <a:close/>
                </a:path>
              </a:pathLst>
            </a:custGeom>
            <a:solidFill>
              <a:srgbClr val="6A7F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5"/>
            <p:cNvSpPr/>
            <p:nvPr/>
          </p:nvSpPr>
          <p:spPr>
            <a:xfrm>
              <a:off x="1750141" y="1970906"/>
              <a:ext cx="41228" cy="181982"/>
            </a:xfrm>
            <a:custGeom>
              <a:avLst/>
              <a:gdLst/>
              <a:ahLst/>
              <a:cxnLst/>
              <a:rect l="l" t="t" r="r" b="b"/>
              <a:pathLst>
                <a:path w="1570" h="6930" extrusionOk="0">
                  <a:moveTo>
                    <a:pt x="900" y="1"/>
                  </a:moveTo>
                  <a:cubicBezTo>
                    <a:pt x="402" y="1"/>
                    <a:pt x="0" y="403"/>
                    <a:pt x="0" y="900"/>
                  </a:cubicBezTo>
                  <a:lnTo>
                    <a:pt x="0" y="6709"/>
                  </a:lnTo>
                  <a:cubicBezTo>
                    <a:pt x="0" y="6834"/>
                    <a:pt x="96" y="6930"/>
                    <a:pt x="221" y="6930"/>
                  </a:cubicBezTo>
                  <a:lnTo>
                    <a:pt x="900" y="6930"/>
                  </a:lnTo>
                  <a:cubicBezTo>
                    <a:pt x="776" y="6930"/>
                    <a:pt x="670" y="6834"/>
                    <a:pt x="670" y="6709"/>
                  </a:cubicBezTo>
                  <a:lnTo>
                    <a:pt x="670" y="900"/>
                  </a:lnTo>
                  <a:cubicBezTo>
                    <a:pt x="670" y="403"/>
                    <a:pt x="1072" y="1"/>
                    <a:pt x="1570" y="1"/>
                  </a:cubicBez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5"/>
            <p:cNvSpPr/>
            <p:nvPr/>
          </p:nvSpPr>
          <p:spPr>
            <a:xfrm>
              <a:off x="1999953" y="2029518"/>
              <a:ext cx="41990" cy="64678"/>
            </a:xfrm>
            <a:custGeom>
              <a:avLst/>
              <a:gdLst/>
              <a:ahLst/>
              <a:cxnLst/>
              <a:rect l="l" t="t" r="r" b="b"/>
              <a:pathLst>
                <a:path w="1599" h="2463" extrusionOk="0">
                  <a:moveTo>
                    <a:pt x="256" y="0"/>
                  </a:moveTo>
                  <a:cubicBezTo>
                    <a:pt x="171" y="0"/>
                    <a:pt x="86" y="9"/>
                    <a:pt x="0" y="27"/>
                  </a:cubicBezTo>
                  <a:cubicBezTo>
                    <a:pt x="574" y="133"/>
                    <a:pt x="1005" y="640"/>
                    <a:pt x="1005" y="1233"/>
                  </a:cubicBezTo>
                  <a:cubicBezTo>
                    <a:pt x="1005" y="1826"/>
                    <a:pt x="594" y="2334"/>
                    <a:pt x="10" y="2449"/>
                  </a:cubicBezTo>
                  <a:lnTo>
                    <a:pt x="0" y="2449"/>
                  </a:lnTo>
                  <a:cubicBezTo>
                    <a:pt x="77" y="2458"/>
                    <a:pt x="153" y="2463"/>
                    <a:pt x="230" y="2463"/>
                  </a:cubicBezTo>
                  <a:cubicBezTo>
                    <a:pt x="307" y="2463"/>
                    <a:pt x="383" y="2458"/>
                    <a:pt x="460" y="2449"/>
                  </a:cubicBezTo>
                  <a:cubicBezTo>
                    <a:pt x="1139" y="2334"/>
                    <a:pt x="1599" y="1683"/>
                    <a:pt x="1465" y="1003"/>
                  </a:cubicBezTo>
                  <a:cubicBezTo>
                    <a:pt x="1356" y="411"/>
                    <a:pt x="832" y="0"/>
                    <a:pt x="256" y="0"/>
                  </a:cubicBezTo>
                  <a:close/>
                </a:path>
              </a:pathLst>
            </a:custGeom>
            <a:solidFill>
              <a:srgbClr val="C0C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5"/>
            <p:cNvSpPr/>
            <p:nvPr/>
          </p:nvSpPr>
          <p:spPr>
            <a:xfrm>
              <a:off x="1932097" y="1970906"/>
              <a:ext cx="23634" cy="76443"/>
            </a:xfrm>
            <a:custGeom>
              <a:avLst/>
              <a:gdLst/>
              <a:ahLst/>
              <a:cxnLst/>
              <a:rect l="l" t="t" r="r" b="b"/>
              <a:pathLst>
                <a:path w="900" h="2911" extrusionOk="0">
                  <a:moveTo>
                    <a:pt x="230" y="1"/>
                  </a:moveTo>
                  <a:cubicBezTo>
                    <a:pt x="106" y="1"/>
                    <a:pt x="0" y="96"/>
                    <a:pt x="0" y="221"/>
                  </a:cubicBezTo>
                  <a:lnTo>
                    <a:pt x="0" y="2460"/>
                  </a:lnTo>
                  <a:cubicBezTo>
                    <a:pt x="0" y="2709"/>
                    <a:pt x="201" y="2910"/>
                    <a:pt x="450" y="2910"/>
                  </a:cubicBezTo>
                  <a:lnTo>
                    <a:pt x="900" y="2910"/>
                  </a:lnTo>
                  <a:cubicBezTo>
                    <a:pt x="651" y="2910"/>
                    <a:pt x="450" y="2709"/>
                    <a:pt x="450" y="2460"/>
                  </a:cubicBezTo>
                  <a:lnTo>
                    <a:pt x="450" y="221"/>
                  </a:lnTo>
                  <a:cubicBezTo>
                    <a:pt x="450" y="96"/>
                    <a:pt x="546" y="1"/>
                    <a:pt x="670" y="1"/>
                  </a:cubicBezTo>
                  <a:close/>
                </a:path>
              </a:pathLst>
            </a:custGeom>
            <a:solidFill>
              <a:srgbClr val="C0C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5"/>
            <p:cNvSpPr/>
            <p:nvPr/>
          </p:nvSpPr>
          <p:spPr>
            <a:xfrm>
              <a:off x="1932097" y="2076708"/>
              <a:ext cx="23634" cy="76180"/>
            </a:xfrm>
            <a:custGeom>
              <a:avLst/>
              <a:gdLst/>
              <a:ahLst/>
              <a:cxnLst/>
              <a:rect l="l" t="t" r="r" b="b"/>
              <a:pathLst>
                <a:path w="900" h="2901" extrusionOk="0">
                  <a:moveTo>
                    <a:pt x="450" y="1"/>
                  </a:moveTo>
                  <a:cubicBezTo>
                    <a:pt x="201" y="1"/>
                    <a:pt x="0" y="202"/>
                    <a:pt x="0" y="441"/>
                  </a:cubicBezTo>
                  <a:lnTo>
                    <a:pt x="0" y="2901"/>
                  </a:lnTo>
                  <a:lnTo>
                    <a:pt x="450" y="2901"/>
                  </a:lnTo>
                  <a:lnTo>
                    <a:pt x="450" y="441"/>
                  </a:lnTo>
                  <a:cubicBezTo>
                    <a:pt x="450" y="192"/>
                    <a:pt x="651" y="1"/>
                    <a:pt x="900" y="1"/>
                  </a:cubicBezTo>
                  <a:close/>
                </a:path>
              </a:pathLst>
            </a:custGeom>
            <a:solidFill>
              <a:srgbClr val="C0C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5"/>
            <p:cNvSpPr/>
            <p:nvPr/>
          </p:nvSpPr>
          <p:spPr>
            <a:xfrm>
              <a:off x="1981860" y="2152862"/>
              <a:ext cx="47268" cy="94011"/>
            </a:xfrm>
            <a:custGeom>
              <a:avLst/>
              <a:gdLst/>
              <a:ahLst/>
              <a:cxnLst/>
              <a:rect l="l" t="t" r="r" b="b"/>
              <a:pathLst>
                <a:path w="1800" h="3580" extrusionOk="0">
                  <a:moveTo>
                    <a:pt x="565" y="1"/>
                  </a:moveTo>
                  <a:cubicBezTo>
                    <a:pt x="814" y="1"/>
                    <a:pt x="1015" y="201"/>
                    <a:pt x="1015" y="450"/>
                  </a:cubicBezTo>
                  <a:lnTo>
                    <a:pt x="1015" y="910"/>
                  </a:lnTo>
                  <a:cubicBezTo>
                    <a:pt x="1015" y="1101"/>
                    <a:pt x="929" y="1283"/>
                    <a:pt x="785" y="1417"/>
                  </a:cubicBezTo>
                  <a:cubicBezTo>
                    <a:pt x="0" y="2068"/>
                    <a:pt x="316" y="3331"/>
                    <a:pt x="1311" y="3551"/>
                  </a:cubicBezTo>
                  <a:cubicBezTo>
                    <a:pt x="1393" y="3570"/>
                    <a:pt x="1474" y="3580"/>
                    <a:pt x="1555" y="3580"/>
                  </a:cubicBezTo>
                  <a:cubicBezTo>
                    <a:pt x="1637" y="3580"/>
                    <a:pt x="1718" y="3570"/>
                    <a:pt x="1799" y="3551"/>
                  </a:cubicBezTo>
                  <a:lnTo>
                    <a:pt x="1761" y="3551"/>
                  </a:lnTo>
                  <a:cubicBezTo>
                    <a:pt x="766" y="3331"/>
                    <a:pt x="450" y="2068"/>
                    <a:pt x="1235" y="1417"/>
                  </a:cubicBezTo>
                  <a:cubicBezTo>
                    <a:pt x="1378" y="1283"/>
                    <a:pt x="1464" y="1101"/>
                    <a:pt x="1464" y="910"/>
                  </a:cubicBezTo>
                  <a:lnTo>
                    <a:pt x="1464" y="450"/>
                  </a:lnTo>
                  <a:cubicBezTo>
                    <a:pt x="1464" y="201"/>
                    <a:pt x="1263" y="1"/>
                    <a:pt x="1015" y="1"/>
                  </a:cubicBezTo>
                  <a:close/>
                </a:path>
              </a:pathLst>
            </a:custGeom>
            <a:solidFill>
              <a:srgbClr val="C0C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5"/>
            <p:cNvSpPr/>
            <p:nvPr/>
          </p:nvSpPr>
          <p:spPr>
            <a:xfrm>
              <a:off x="1920542" y="2152862"/>
              <a:ext cx="23398" cy="76417"/>
            </a:xfrm>
            <a:custGeom>
              <a:avLst/>
              <a:gdLst/>
              <a:ahLst/>
              <a:cxnLst/>
              <a:rect l="l" t="t" r="r" b="b"/>
              <a:pathLst>
                <a:path w="891" h="2910" extrusionOk="0">
                  <a:moveTo>
                    <a:pt x="440" y="1"/>
                  </a:moveTo>
                  <a:lnTo>
                    <a:pt x="440" y="2460"/>
                  </a:lnTo>
                  <a:cubicBezTo>
                    <a:pt x="440" y="2709"/>
                    <a:pt x="239" y="2910"/>
                    <a:pt x="0" y="2910"/>
                  </a:cubicBezTo>
                  <a:lnTo>
                    <a:pt x="440" y="2910"/>
                  </a:lnTo>
                  <a:cubicBezTo>
                    <a:pt x="689" y="2910"/>
                    <a:pt x="890" y="2709"/>
                    <a:pt x="890" y="2460"/>
                  </a:cubicBezTo>
                  <a:lnTo>
                    <a:pt x="890" y="1"/>
                  </a:lnTo>
                  <a:close/>
                </a:path>
              </a:pathLst>
            </a:custGeom>
            <a:solidFill>
              <a:srgbClr val="3049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5"/>
            <p:cNvSpPr/>
            <p:nvPr/>
          </p:nvSpPr>
          <p:spPr>
            <a:xfrm>
              <a:off x="1834068" y="2211605"/>
              <a:ext cx="42252" cy="64888"/>
            </a:xfrm>
            <a:custGeom>
              <a:avLst/>
              <a:gdLst/>
              <a:ahLst/>
              <a:cxnLst/>
              <a:rect l="l" t="t" r="r" b="b"/>
              <a:pathLst>
                <a:path w="1609" h="2471" extrusionOk="0">
                  <a:moveTo>
                    <a:pt x="1371" y="1"/>
                  </a:moveTo>
                  <a:cubicBezTo>
                    <a:pt x="1295" y="1"/>
                    <a:pt x="1221" y="8"/>
                    <a:pt x="1149" y="22"/>
                  </a:cubicBezTo>
                  <a:cubicBezTo>
                    <a:pt x="460" y="137"/>
                    <a:pt x="1" y="788"/>
                    <a:pt x="135" y="1467"/>
                  </a:cubicBezTo>
                  <a:cubicBezTo>
                    <a:pt x="243" y="2060"/>
                    <a:pt x="767" y="2471"/>
                    <a:pt x="1350" y="2471"/>
                  </a:cubicBezTo>
                  <a:cubicBezTo>
                    <a:pt x="1435" y="2471"/>
                    <a:pt x="1522" y="2462"/>
                    <a:pt x="1609" y="2443"/>
                  </a:cubicBezTo>
                  <a:cubicBezTo>
                    <a:pt x="929" y="2309"/>
                    <a:pt x="489" y="1649"/>
                    <a:pt x="633" y="970"/>
                  </a:cubicBezTo>
                  <a:cubicBezTo>
                    <a:pt x="738" y="491"/>
                    <a:pt x="1121" y="118"/>
                    <a:pt x="1599" y="22"/>
                  </a:cubicBezTo>
                  <a:cubicBezTo>
                    <a:pt x="1523" y="8"/>
                    <a:pt x="1446" y="1"/>
                    <a:pt x="1371" y="1"/>
                  </a:cubicBezTo>
                  <a:close/>
                </a:path>
              </a:pathLst>
            </a:custGeom>
            <a:solidFill>
              <a:srgbClr val="3049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5"/>
            <p:cNvSpPr/>
            <p:nvPr/>
          </p:nvSpPr>
          <p:spPr>
            <a:xfrm>
              <a:off x="1920542" y="2258663"/>
              <a:ext cx="29175" cy="76417"/>
            </a:xfrm>
            <a:custGeom>
              <a:avLst/>
              <a:gdLst/>
              <a:ahLst/>
              <a:cxnLst/>
              <a:rect l="l" t="t" r="r" b="b"/>
              <a:pathLst>
                <a:path w="1111" h="2910" extrusionOk="0">
                  <a:moveTo>
                    <a:pt x="0" y="1"/>
                  </a:moveTo>
                  <a:cubicBezTo>
                    <a:pt x="239" y="1"/>
                    <a:pt x="440" y="202"/>
                    <a:pt x="440" y="450"/>
                  </a:cubicBezTo>
                  <a:lnTo>
                    <a:pt x="440" y="2680"/>
                  </a:lnTo>
                  <a:cubicBezTo>
                    <a:pt x="440" y="2805"/>
                    <a:pt x="546" y="2910"/>
                    <a:pt x="670" y="2910"/>
                  </a:cubicBezTo>
                  <a:lnTo>
                    <a:pt x="1110" y="2910"/>
                  </a:lnTo>
                  <a:cubicBezTo>
                    <a:pt x="986" y="2910"/>
                    <a:pt x="890" y="2805"/>
                    <a:pt x="890" y="2680"/>
                  </a:cubicBezTo>
                  <a:lnTo>
                    <a:pt x="890" y="450"/>
                  </a:lnTo>
                  <a:cubicBezTo>
                    <a:pt x="890" y="202"/>
                    <a:pt x="689" y="1"/>
                    <a:pt x="440" y="1"/>
                  </a:cubicBezTo>
                  <a:close/>
                </a:path>
              </a:pathLst>
            </a:custGeom>
            <a:solidFill>
              <a:srgbClr val="3049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 name="Google Shape;549;p55"/>
          <p:cNvGrpSpPr/>
          <p:nvPr/>
        </p:nvGrpSpPr>
        <p:grpSpPr>
          <a:xfrm>
            <a:off x="1766688" y="2175827"/>
            <a:ext cx="364451" cy="309701"/>
            <a:chOff x="2659157" y="2017412"/>
            <a:chExt cx="319190" cy="271240"/>
          </a:xfrm>
        </p:grpSpPr>
        <p:sp>
          <p:nvSpPr>
            <p:cNvPr id="550" name="Google Shape;550;p55"/>
            <p:cNvSpPr/>
            <p:nvPr/>
          </p:nvSpPr>
          <p:spPr>
            <a:xfrm>
              <a:off x="2808183" y="2086765"/>
              <a:ext cx="164125" cy="149314"/>
            </a:xfrm>
            <a:custGeom>
              <a:avLst/>
              <a:gdLst/>
              <a:ahLst/>
              <a:cxnLst/>
              <a:rect l="l" t="t" r="r" b="b"/>
              <a:pathLst>
                <a:path w="6250" h="5686" extrusionOk="0">
                  <a:moveTo>
                    <a:pt x="3934" y="1"/>
                  </a:moveTo>
                  <a:lnTo>
                    <a:pt x="2728" y="919"/>
                  </a:lnTo>
                  <a:lnTo>
                    <a:pt x="1733" y="584"/>
                  </a:lnTo>
                  <a:lnTo>
                    <a:pt x="0" y="1991"/>
                  </a:lnTo>
                  <a:lnTo>
                    <a:pt x="2670" y="5685"/>
                  </a:lnTo>
                  <a:lnTo>
                    <a:pt x="6250" y="3140"/>
                  </a:lnTo>
                  <a:lnTo>
                    <a:pt x="3934" y="1"/>
                  </a:lnTo>
                  <a:close/>
                </a:path>
              </a:pathLst>
            </a:custGeom>
            <a:solidFill>
              <a:srgbClr val="CED6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5"/>
            <p:cNvSpPr/>
            <p:nvPr/>
          </p:nvSpPr>
          <p:spPr>
            <a:xfrm>
              <a:off x="2881816" y="2017412"/>
              <a:ext cx="96532" cy="177334"/>
            </a:xfrm>
            <a:custGeom>
              <a:avLst/>
              <a:gdLst/>
              <a:ahLst/>
              <a:cxnLst/>
              <a:rect l="l" t="t" r="r" b="b"/>
              <a:pathLst>
                <a:path w="3676" h="6753" extrusionOk="0">
                  <a:moveTo>
                    <a:pt x="3675" y="0"/>
                  </a:moveTo>
                  <a:lnTo>
                    <a:pt x="106" y="2536"/>
                  </a:lnTo>
                  <a:cubicBezTo>
                    <a:pt x="10" y="2594"/>
                    <a:pt x="0" y="2718"/>
                    <a:pt x="58" y="2804"/>
                  </a:cubicBezTo>
                  <a:lnTo>
                    <a:pt x="3063" y="6680"/>
                  </a:lnTo>
                  <a:cubicBezTo>
                    <a:pt x="3101" y="6729"/>
                    <a:pt x="3153" y="6753"/>
                    <a:pt x="3208" y="6753"/>
                  </a:cubicBezTo>
                  <a:cubicBezTo>
                    <a:pt x="3250" y="6753"/>
                    <a:pt x="3293" y="6738"/>
                    <a:pt x="3331" y="6709"/>
                  </a:cubicBezTo>
                  <a:lnTo>
                    <a:pt x="3675" y="6441"/>
                  </a:lnTo>
                  <a:lnTo>
                    <a:pt x="3675" y="0"/>
                  </a:ln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5"/>
            <p:cNvSpPr/>
            <p:nvPr/>
          </p:nvSpPr>
          <p:spPr>
            <a:xfrm>
              <a:off x="2947650" y="2150603"/>
              <a:ext cx="30698" cy="44196"/>
            </a:xfrm>
            <a:custGeom>
              <a:avLst/>
              <a:gdLst/>
              <a:ahLst/>
              <a:cxnLst/>
              <a:rect l="l" t="t" r="r" b="b"/>
              <a:pathLst>
                <a:path w="1169" h="1683" extrusionOk="0">
                  <a:moveTo>
                    <a:pt x="1168" y="0"/>
                  </a:moveTo>
                  <a:lnTo>
                    <a:pt x="1" y="890"/>
                  </a:lnTo>
                  <a:lnTo>
                    <a:pt x="556" y="1608"/>
                  </a:lnTo>
                  <a:cubicBezTo>
                    <a:pt x="595" y="1658"/>
                    <a:pt x="650" y="1683"/>
                    <a:pt x="707" y="1683"/>
                  </a:cubicBezTo>
                  <a:cubicBezTo>
                    <a:pt x="747" y="1683"/>
                    <a:pt x="788" y="1670"/>
                    <a:pt x="824" y="1646"/>
                  </a:cubicBezTo>
                  <a:lnTo>
                    <a:pt x="1168" y="1369"/>
                  </a:lnTo>
                  <a:lnTo>
                    <a:pt x="1168" y="0"/>
                  </a:ln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5"/>
            <p:cNvSpPr/>
            <p:nvPr/>
          </p:nvSpPr>
          <p:spPr>
            <a:xfrm>
              <a:off x="2818976" y="2136029"/>
              <a:ext cx="124682" cy="83034"/>
            </a:xfrm>
            <a:custGeom>
              <a:avLst/>
              <a:gdLst/>
              <a:ahLst/>
              <a:cxnLst/>
              <a:rect l="l" t="t" r="r" b="b"/>
              <a:pathLst>
                <a:path w="4748" h="3162" extrusionOk="0">
                  <a:moveTo>
                    <a:pt x="546" y="0"/>
                  </a:moveTo>
                  <a:lnTo>
                    <a:pt x="1" y="1005"/>
                  </a:lnTo>
                  <a:lnTo>
                    <a:pt x="3829" y="3092"/>
                  </a:lnTo>
                  <a:cubicBezTo>
                    <a:pt x="3916" y="3139"/>
                    <a:pt x="4009" y="3162"/>
                    <a:pt x="4101" y="3162"/>
                  </a:cubicBezTo>
                  <a:cubicBezTo>
                    <a:pt x="4303" y="3162"/>
                    <a:pt x="4499" y="3053"/>
                    <a:pt x="4604" y="2862"/>
                  </a:cubicBezTo>
                  <a:cubicBezTo>
                    <a:pt x="4748" y="2584"/>
                    <a:pt x="4652" y="2240"/>
                    <a:pt x="4374" y="2087"/>
                  </a:cubicBezTo>
                  <a:lnTo>
                    <a:pt x="546" y="0"/>
                  </a:ln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5"/>
            <p:cNvSpPr/>
            <p:nvPr/>
          </p:nvSpPr>
          <p:spPr>
            <a:xfrm>
              <a:off x="2867741" y="2177730"/>
              <a:ext cx="73160" cy="41360"/>
            </a:xfrm>
            <a:custGeom>
              <a:avLst/>
              <a:gdLst/>
              <a:ahLst/>
              <a:cxnLst/>
              <a:rect l="l" t="t" r="r" b="b"/>
              <a:pathLst>
                <a:path w="2786" h="1575" extrusionOk="0">
                  <a:moveTo>
                    <a:pt x="240" y="1"/>
                  </a:moveTo>
                  <a:lnTo>
                    <a:pt x="1" y="432"/>
                  </a:lnTo>
                  <a:lnTo>
                    <a:pt x="1972" y="1504"/>
                  </a:lnTo>
                  <a:cubicBezTo>
                    <a:pt x="2058" y="1552"/>
                    <a:pt x="2152" y="1575"/>
                    <a:pt x="2244" y="1575"/>
                  </a:cubicBezTo>
                  <a:cubicBezTo>
                    <a:pt x="2478" y="1575"/>
                    <a:pt x="2703" y="1428"/>
                    <a:pt x="2785" y="1188"/>
                  </a:cubicBezTo>
                  <a:lnTo>
                    <a:pt x="2785" y="1188"/>
                  </a:lnTo>
                  <a:cubicBezTo>
                    <a:pt x="2729" y="1205"/>
                    <a:pt x="2672" y="1214"/>
                    <a:pt x="2615" y="1214"/>
                  </a:cubicBezTo>
                  <a:cubicBezTo>
                    <a:pt x="2517" y="1214"/>
                    <a:pt x="2421" y="1188"/>
                    <a:pt x="2336" y="1140"/>
                  </a:cubicBezTo>
                  <a:lnTo>
                    <a:pt x="240" y="1"/>
                  </a:lnTo>
                  <a:close/>
                </a:path>
              </a:pathLst>
            </a:custGeom>
            <a:solidFill>
              <a:srgbClr val="CED6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5"/>
            <p:cNvSpPr/>
            <p:nvPr/>
          </p:nvSpPr>
          <p:spPr>
            <a:xfrm>
              <a:off x="2795867" y="2157641"/>
              <a:ext cx="124919" cy="82798"/>
            </a:xfrm>
            <a:custGeom>
              <a:avLst/>
              <a:gdLst/>
              <a:ahLst/>
              <a:cxnLst/>
              <a:rect l="l" t="t" r="r" b="b"/>
              <a:pathLst>
                <a:path w="4757" h="3153" extrusionOk="0">
                  <a:moveTo>
                    <a:pt x="546" y="0"/>
                  </a:moveTo>
                  <a:lnTo>
                    <a:pt x="0" y="996"/>
                  </a:lnTo>
                  <a:lnTo>
                    <a:pt x="3829" y="3082"/>
                  </a:lnTo>
                  <a:cubicBezTo>
                    <a:pt x="3916" y="3130"/>
                    <a:pt x="4010" y="3153"/>
                    <a:pt x="4102" y="3153"/>
                  </a:cubicBezTo>
                  <a:cubicBezTo>
                    <a:pt x="4304" y="3153"/>
                    <a:pt x="4499" y="3046"/>
                    <a:pt x="4604" y="2862"/>
                  </a:cubicBezTo>
                  <a:cubicBezTo>
                    <a:pt x="4757" y="2584"/>
                    <a:pt x="4652" y="2240"/>
                    <a:pt x="4374" y="2087"/>
                  </a:cubicBezTo>
                  <a:lnTo>
                    <a:pt x="546" y="0"/>
                  </a:ln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5"/>
            <p:cNvSpPr/>
            <p:nvPr/>
          </p:nvSpPr>
          <p:spPr>
            <a:xfrm>
              <a:off x="2852667" y="2204620"/>
              <a:ext cx="65099" cy="35845"/>
            </a:xfrm>
            <a:custGeom>
              <a:avLst/>
              <a:gdLst/>
              <a:ahLst/>
              <a:cxnLst/>
              <a:rect l="l" t="t" r="r" b="b"/>
              <a:pathLst>
                <a:path w="2479" h="1365" extrusionOk="0">
                  <a:moveTo>
                    <a:pt x="220" y="1"/>
                  </a:moveTo>
                  <a:lnTo>
                    <a:pt x="0" y="384"/>
                  </a:lnTo>
                  <a:lnTo>
                    <a:pt x="1666" y="1293"/>
                  </a:lnTo>
                  <a:cubicBezTo>
                    <a:pt x="1752" y="1342"/>
                    <a:pt x="1845" y="1364"/>
                    <a:pt x="1937" y="1364"/>
                  </a:cubicBezTo>
                  <a:cubicBezTo>
                    <a:pt x="2171" y="1364"/>
                    <a:pt x="2397" y="1218"/>
                    <a:pt x="2479" y="977"/>
                  </a:cubicBezTo>
                  <a:lnTo>
                    <a:pt x="2479" y="977"/>
                  </a:lnTo>
                  <a:cubicBezTo>
                    <a:pt x="2405" y="1012"/>
                    <a:pt x="2325" y="1029"/>
                    <a:pt x="2245" y="1029"/>
                  </a:cubicBezTo>
                  <a:cubicBezTo>
                    <a:pt x="2150" y="1029"/>
                    <a:pt x="2055" y="1005"/>
                    <a:pt x="1972" y="958"/>
                  </a:cubicBezTo>
                  <a:lnTo>
                    <a:pt x="220" y="1"/>
                  </a:lnTo>
                  <a:close/>
                </a:path>
              </a:pathLst>
            </a:custGeom>
            <a:solidFill>
              <a:srgbClr val="CED6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5"/>
            <p:cNvSpPr/>
            <p:nvPr/>
          </p:nvSpPr>
          <p:spPr>
            <a:xfrm>
              <a:off x="2772732" y="2178990"/>
              <a:ext cx="124945" cy="83060"/>
            </a:xfrm>
            <a:custGeom>
              <a:avLst/>
              <a:gdLst/>
              <a:ahLst/>
              <a:cxnLst/>
              <a:rect l="l" t="t" r="r" b="b"/>
              <a:pathLst>
                <a:path w="4758" h="3163" extrusionOk="0">
                  <a:moveTo>
                    <a:pt x="546" y="1"/>
                  </a:moveTo>
                  <a:lnTo>
                    <a:pt x="1" y="1006"/>
                  </a:lnTo>
                  <a:lnTo>
                    <a:pt x="3829" y="3092"/>
                  </a:lnTo>
                  <a:cubicBezTo>
                    <a:pt x="3916" y="3140"/>
                    <a:pt x="4009" y="3163"/>
                    <a:pt x="4101" y="3163"/>
                  </a:cubicBezTo>
                  <a:cubicBezTo>
                    <a:pt x="4303" y="3163"/>
                    <a:pt x="4499" y="3053"/>
                    <a:pt x="4604" y="2862"/>
                  </a:cubicBezTo>
                  <a:cubicBezTo>
                    <a:pt x="4757" y="2585"/>
                    <a:pt x="4652" y="2240"/>
                    <a:pt x="4375" y="2097"/>
                  </a:cubicBezTo>
                  <a:lnTo>
                    <a:pt x="546" y="1"/>
                  </a:ln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5"/>
            <p:cNvSpPr/>
            <p:nvPr/>
          </p:nvSpPr>
          <p:spPr>
            <a:xfrm>
              <a:off x="2837594" y="2231011"/>
              <a:ext cx="56800" cy="31013"/>
            </a:xfrm>
            <a:custGeom>
              <a:avLst/>
              <a:gdLst/>
              <a:ahLst/>
              <a:cxnLst/>
              <a:rect l="l" t="t" r="r" b="b"/>
              <a:pathLst>
                <a:path w="2163" h="1181" extrusionOk="0">
                  <a:moveTo>
                    <a:pt x="211" y="1"/>
                  </a:moveTo>
                  <a:lnTo>
                    <a:pt x="0" y="365"/>
                  </a:lnTo>
                  <a:lnTo>
                    <a:pt x="1359" y="1111"/>
                  </a:lnTo>
                  <a:cubicBezTo>
                    <a:pt x="1445" y="1158"/>
                    <a:pt x="1539" y="1181"/>
                    <a:pt x="1631" y="1181"/>
                  </a:cubicBezTo>
                  <a:cubicBezTo>
                    <a:pt x="1856" y="1181"/>
                    <a:pt x="2075" y="1048"/>
                    <a:pt x="2163" y="824"/>
                  </a:cubicBezTo>
                  <a:lnTo>
                    <a:pt x="2163" y="824"/>
                  </a:lnTo>
                  <a:cubicBezTo>
                    <a:pt x="2092" y="853"/>
                    <a:pt x="2019" y="868"/>
                    <a:pt x="1946" y="868"/>
                  </a:cubicBezTo>
                  <a:cubicBezTo>
                    <a:pt x="1853" y="868"/>
                    <a:pt x="1761" y="844"/>
                    <a:pt x="1675" y="795"/>
                  </a:cubicBezTo>
                  <a:lnTo>
                    <a:pt x="211" y="1"/>
                  </a:lnTo>
                  <a:close/>
                </a:path>
              </a:pathLst>
            </a:custGeom>
            <a:solidFill>
              <a:srgbClr val="CED6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5"/>
            <p:cNvSpPr/>
            <p:nvPr/>
          </p:nvSpPr>
          <p:spPr>
            <a:xfrm>
              <a:off x="2749623" y="2200602"/>
              <a:ext cx="124919" cy="82955"/>
            </a:xfrm>
            <a:custGeom>
              <a:avLst/>
              <a:gdLst/>
              <a:ahLst/>
              <a:cxnLst/>
              <a:rect l="l" t="t" r="r" b="b"/>
              <a:pathLst>
                <a:path w="4757" h="3159" extrusionOk="0">
                  <a:moveTo>
                    <a:pt x="546" y="1"/>
                  </a:moveTo>
                  <a:lnTo>
                    <a:pt x="0" y="996"/>
                  </a:lnTo>
                  <a:lnTo>
                    <a:pt x="3829" y="3092"/>
                  </a:lnTo>
                  <a:cubicBezTo>
                    <a:pt x="3915" y="3137"/>
                    <a:pt x="4008" y="3158"/>
                    <a:pt x="4100" y="3158"/>
                  </a:cubicBezTo>
                  <a:cubicBezTo>
                    <a:pt x="4302" y="3158"/>
                    <a:pt x="4498" y="3053"/>
                    <a:pt x="4604" y="2862"/>
                  </a:cubicBezTo>
                  <a:cubicBezTo>
                    <a:pt x="4757" y="2585"/>
                    <a:pt x="4652" y="2240"/>
                    <a:pt x="4374" y="2087"/>
                  </a:cubicBezTo>
                  <a:lnTo>
                    <a:pt x="546" y="1"/>
                  </a:ln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5"/>
            <p:cNvSpPr/>
            <p:nvPr/>
          </p:nvSpPr>
          <p:spPr>
            <a:xfrm>
              <a:off x="2822495" y="2255906"/>
              <a:ext cx="49054" cy="27494"/>
            </a:xfrm>
            <a:custGeom>
              <a:avLst/>
              <a:gdLst/>
              <a:ahLst/>
              <a:cxnLst/>
              <a:rect l="l" t="t" r="r" b="b"/>
              <a:pathLst>
                <a:path w="1868" h="1047" extrusionOk="0">
                  <a:moveTo>
                    <a:pt x="240" y="0"/>
                  </a:moveTo>
                  <a:lnTo>
                    <a:pt x="1" y="402"/>
                  </a:lnTo>
                  <a:lnTo>
                    <a:pt x="1054" y="976"/>
                  </a:lnTo>
                  <a:cubicBezTo>
                    <a:pt x="1140" y="1024"/>
                    <a:pt x="1234" y="1047"/>
                    <a:pt x="1326" y="1047"/>
                  </a:cubicBezTo>
                  <a:cubicBezTo>
                    <a:pt x="1528" y="1047"/>
                    <a:pt x="1724" y="938"/>
                    <a:pt x="1829" y="747"/>
                  </a:cubicBezTo>
                  <a:cubicBezTo>
                    <a:pt x="1848" y="728"/>
                    <a:pt x="1857" y="699"/>
                    <a:pt x="1867" y="670"/>
                  </a:cubicBezTo>
                  <a:lnTo>
                    <a:pt x="1867" y="670"/>
                  </a:lnTo>
                  <a:cubicBezTo>
                    <a:pt x="1801" y="695"/>
                    <a:pt x="1732" y="707"/>
                    <a:pt x="1663" y="707"/>
                  </a:cubicBezTo>
                  <a:cubicBezTo>
                    <a:pt x="1572" y="707"/>
                    <a:pt x="1480" y="685"/>
                    <a:pt x="1398" y="642"/>
                  </a:cubicBezTo>
                  <a:lnTo>
                    <a:pt x="240" y="0"/>
                  </a:lnTo>
                  <a:close/>
                </a:path>
              </a:pathLst>
            </a:custGeom>
            <a:solidFill>
              <a:srgbClr val="CED6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5"/>
            <p:cNvSpPr/>
            <p:nvPr/>
          </p:nvSpPr>
          <p:spPr>
            <a:xfrm>
              <a:off x="2673968" y="2097059"/>
              <a:ext cx="159109" cy="144036"/>
            </a:xfrm>
            <a:custGeom>
              <a:avLst/>
              <a:gdLst/>
              <a:ahLst/>
              <a:cxnLst/>
              <a:rect l="l" t="t" r="r" b="b"/>
              <a:pathLst>
                <a:path w="6059" h="5485" extrusionOk="0">
                  <a:moveTo>
                    <a:pt x="1896" y="1"/>
                  </a:moveTo>
                  <a:lnTo>
                    <a:pt x="1" y="3418"/>
                  </a:lnTo>
                  <a:lnTo>
                    <a:pt x="3877" y="5485"/>
                  </a:lnTo>
                  <a:lnTo>
                    <a:pt x="6059" y="1484"/>
                  </a:lnTo>
                  <a:lnTo>
                    <a:pt x="4145" y="680"/>
                  </a:lnTo>
                  <a:cubicBezTo>
                    <a:pt x="4106" y="661"/>
                    <a:pt x="4078" y="661"/>
                    <a:pt x="4039" y="661"/>
                  </a:cubicBezTo>
                  <a:lnTo>
                    <a:pt x="3274" y="757"/>
                  </a:lnTo>
                  <a:cubicBezTo>
                    <a:pt x="3226" y="757"/>
                    <a:pt x="3188" y="747"/>
                    <a:pt x="3149" y="728"/>
                  </a:cubicBezTo>
                  <a:lnTo>
                    <a:pt x="1896" y="1"/>
                  </a:ln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5"/>
            <p:cNvSpPr/>
            <p:nvPr/>
          </p:nvSpPr>
          <p:spPr>
            <a:xfrm>
              <a:off x="2659157" y="2039261"/>
              <a:ext cx="98528" cy="170191"/>
            </a:xfrm>
            <a:custGeom>
              <a:avLst/>
              <a:gdLst/>
              <a:ahLst/>
              <a:cxnLst/>
              <a:rect l="l" t="t" r="r" b="b"/>
              <a:pathLst>
                <a:path w="3752" h="6481" extrusionOk="0">
                  <a:moveTo>
                    <a:pt x="0" y="1"/>
                  </a:moveTo>
                  <a:lnTo>
                    <a:pt x="0" y="5810"/>
                  </a:lnTo>
                  <a:lnTo>
                    <a:pt x="1101" y="6451"/>
                  </a:lnTo>
                  <a:cubicBezTo>
                    <a:pt x="1133" y="6471"/>
                    <a:pt x="1170" y="6480"/>
                    <a:pt x="1207" y="6480"/>
                  </a:cubicBezTo>
                  <a:cubicBezTo>
                    <a:pt x="1279" y="6480"/>
                    <a:pt x="1350" y="6444"/>
                    <a:pt x="1388" y="6375"/>
                  </a:cubicBezTo>
                  <a:lnTo>
                    <a:pt x="3694" y="2384"/>
                  </a:lnTo>
                  <a:cubicBezTo>
                    <a:pt x="3752" y="2288"/>
                    <a:pt x="3713" y="2154"/>
                    <a:pt x="3618" y="2097"/>
                  </a:cubicBezTo>
                  <a:lnTo>
                    <a:pt x="0" y="1"/>
                  </a:lnTo>
                  <a:close/>
                </a:path>
              </a:pathLst>
            </a:cu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5"/>
            <p:cNvSpPr/>
            <p:nvPr/>
          </p:nvSpPr>
          <p:spPr>
            <a:xfrm>
              <a:off x="2659157" y="2039261"/>
              <a:ext cx="75918" cy="159109"/>
            </a:xfrm>
            <a:custGeom>
              <a:avLst/>
              <a:gdLst/>
              <a:ahLst/>
              <a:cxnLst/>
              <a:rect l="l" t="t" r="r" b="b"/>
              <a:pathLst>
                <a:path w="2891" h="6059" extrusionOk="0">
                  <a:moveTo>
                    <a:pt x="0" y="1"/>
                  </a:moveTo>
                  <a:lnTo>
                    <a:pt x="0" y="5810"/>
                  </a:lnTo>
                  <a:lnTo>
                    <a:pt x="431" y="6059"/>
                  </a:lnTo>
                  <a:lnTo>
                    <a:pt x="2890" y="1676"/>
                  </a:lnTo>
                  <a:lnTo>
                    <a:pt x="0" y="1"/>
                  </a:lnTo>
                  <a:close/>
                </a:path>
              </a:pathLst>
            </a:custGeom>
            <a:solidFill>
              <a:srgbClr val="4E6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5"/>
            <p:cNvSpPr/>
            <p:nvPr/>
          </p:nvSpPr>
          <p:spPr>
            <a:xfrm>
              <a:off x="2659157" y="2159138"/>
              <a:ext cx="47268" cy="50314"/>
            </a:xfrm>
            <a:custGeom>
              <a:avLst/>
              <a:gdLst/>
              <a:ahLst/>
              <a:cxnLst/>
              <a:rect l="l" t="t" r="r" b="b"/>
              <a:pathLst>
                <a:path w="1800" h="1916" extrusionOk="0">
                  <a:moveTo>
                    <a:pt x="0" y="1"/>
                  </a:moveTo>
                  <a:lnTo>
                    <a:pt x="0" y="1245"/>
                  </a:lnTo>
                  <a:lnTo>
                    <a:pt x="1101" y="1886"/>
                  </a:lnTo>
                  <a:cubicBezTo>
                    <a:pt x="1133" y="1906"/>
                    <a:pt x="1170" y="1915"/>
                    <a:pt x="1207" y="1915"/>
                  </a:cubicBezTo>
                  <a:cubicBezTo>
                    <a:pt x="1279" y="1915"/>
                    <a:pt x="1350" y="1879"/>
                    <a:pt x="1388" y="1810"/>
                  </a:cubicBezTo>
                  <a:lnTo>
                    <a:pt x="1799" y="1092"/>
                  </a:lnTo>
                  <a:lnTo>
                    <a:pt x="0" y="1"/>
                  </a:lnTo>
                  <a:close/>
                </a:path>
              </a:pathLst>
            </a:custGeom>
            <a:solidFill>
              <a:srgbClr val="E8E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5"/>
            <p:cNvSpPr/>
            <p:nvPr/>
          </p:nvSpPr>
          <p:spPr>
            <a:xfrm>
              <a:off x="2659157" y="2159138"/>
              <a:ext cx="24894" cy="39232"/>
            </a:xfrm>
            <a:custGeom>
              <a:avLst/>
              <a:gdLst/>
              <a:ahLst/>
              <a:cxnLst/>
              <a:rect l="l" t="t" r="r" b="b"/>
              <a:pathLst>
                <a:path w="948" h="1494" extrusionOk="0">
                  <a:moveTo>
                    <a:pt x="0" y="1"/>
                  </a:moveTo>
                  <a:lnTo>
                    <a:pt x="0" y="1245"/>
                  </a:lnTo>
                  <a:lnTo>
                    <a:pt x="431" y="1494"/>
                  </a:lnTo>
                  <a:lnTo>
                    <a:pt x="948" y="575"/>
                  </a:lnTo>
                  <a:lnTo>
                    <a:pt x="0" y="1"/>
                  </a:lnTo>
                  <a:close/>
                </a:path>
              </a:pathLst>
            </a:custGeom>
            <a:solidFill>
              <a:srgbClr val="465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5"/>
            <p:cNvSpPr/>
            <p:nvPr/>
          </p:nvSpPr>
          <p:spPr>
            <a:xfrm>
              <a:off x="2706898" y="2179463"/>
              <a:ext cx="67121" cy="53859"/>
            </a:xfrm>
            <a:custGeom>
              <a:avLst/>
              <a:gdLst/>
              <a:ahLst/>
              <a:cxnLst/>
              <a:rect l="l" t="t" r="r" b="b"/>
              <a:pathLst>
                <a:path w="2556" h="2051" extrusionOk="0">
                  <a:moveTo>
                    <a:pt x="1902" y="1"/>
                  </a:moveTo>
                  <a:cubicBezTo>
                    <a:pt x="1788" y="1"/>
                    <a:pt x="1672" y="35"/>
                    <a:pt x="1570" y="107"/>
                  </a:cubicBezTo>
                  <a:lnTo>
                    <a:pt x="316" y="1016"/>
                  </a:lnTo>
                  <a:cubicBezTo>
                    <a:pt x="58" y="1198"/>
                    <a:pt x="1" y="1562"/>
                    <a:pt x="192" y="1811"/>
                  </a:cubicBezTo>
                  <a:cubicBezTo>
                    <a:pt x="302" y="1968"/>
                    <a:pt x="477" y="2051"/>
                    <a:pt x="654" y="2051"/>
                  </a:cubicBezTo>
                  <a:cubicBezTo>
                    <a:pt x="769" y="2051"/>
                    <a:pt x="885" y="2016"/>
                    <a:pt x="986" y="1945"/>
                  </a:cubicBezTo>
                  <a:lnTo>
                    <a:pt x="2240" y="1045"/>
                  </a:lnTo>
                  <a:cubicBezTo>
                    <a:pt x="2508" y="854"/>
                    <a:pt x="2556" y="490"/>
                    <a:pt x="2364" y="232"/>
                  </a:cubicBezTo>
                  <a:cubicBezTo>
                    <a:pt x="2249" y="81"/>
                    <a:pt x="2077" y="1"/>
                    <a:pt x="1902" y="1"/>
                  </a:cubicBezTo>
                  <a:close/>
                </a:path>
              </a:pathLst>
            </a:custGeom>
            <a:solidFill>
              <a:srgbClr val="CED6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5"/>
            <p:cNvSpPr/>
            <p:nvPr/>
          </p:nvSpPr>
          <p:spPr>
            <a:xfrm>
              <a:off x="2710154" y="2180513"/>
              <a:ext cx="63864" cy="52914"/>
            </a:xfrm>
            <a:custGeom>
              <a:avLst/>
              <a:gdLst/>
              <a:ahLst/>
              <a:cxnLst/>
              <a:rect l="l" t="t" r="r" b="b"/>
              <a:pathLst>
                <a:path w="2432" h="2015" extrusionOk="0">
                  <a:moveTo>
                    <a:pt x="2001" y="0"/>
                  </a:moveTo>
                  <a:lnTo>
                    <a:pt x="2001" y="0"/>
                  </a:lnTo>
                  <a:cubicBezTo>
                    <a:pt x="2097" y="249"/>
                    <a:pt x="2011" y="527"/>
                    <a:pt x="1800" y="680"/>
                  </a:cubicBezTo>
                  <a:lnTo>
                    <a:pt x="546" y="1589"/>
                  </a:lnTo>
                  <a:cubicBezTo>
                    <a:pt x="445" y="1661"/>
                    <a:pt x="329" y="1699"/>
                    <a:pt x="211" y="1699"/>
                  </a:cubicBezTo>
                  <a:cubicBezTo>
                    <a:pt x="141" y="1699"/>
                    <a:pt x="69" y="1685"/>
                    <a:pt x="1" y="1656"/>
                  </a:cubicBezTo>
                  <a:lnTo>
                    <a:pt x="1" y="1656"/>
                  </a:lnTo>
                  <a:cubicBezTo>
                    <a:pt x="89" y="1883"/>
                    <a:pt x="303" y="2015"/>
                    <a:pt x="525" y="2015"/>
                  </a:cubicBezTo>
                  <a:cubicBezTo>
                    <a:pt x="640" y="2015"/>
                    <a:pt x="758" y="1980"/>
                    <a:pt x="862" y="1905"/>
                  </a:cubicBezTo>
                  <a:lnTo>
                    <a:pt x="2116" y="1005"/>
                  </a:lnTo>
                  <a:cubicBezTo>
                    <a:pt x="2384" y="814"/>
                    <a:pt x="2432" y="440"/>
                    <a:pt x="2240" y="192"/>
                  </a:cubicBezTo>
                  <a:cubicBezTo>
                    <a:pt x="2173" y="106"/>
                    <a:pt x="2097" y="39"/>
                    <a:pt x="2001" y="0"/>
                  </a:cubicBezTo>
                  <a:close/>
                </a:path>
              </a:pathLst>
            </a:custGeom>
            <a:solidFill>
              <a:srgbClr val="A9B4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5"/>
            <p:cNvSpPr/>
            <p:nvPr/>
          </p:nvSpPr>
          <p:spPr>
            <a:xfrm>
              <a:off x="2732528" y="2203254"/>
              <a:ext cx="59847" cy="48528"/>
            </a:xfrm>
            <a:custGeom>
              <a:avLst/>
              <a:gdLst/>
              <a:ahLst/>
              <a:cxnLst/>
              <a:rect l="l" t="t" r="r" b="b"/>
              <a:pathLst>
                <a:path w="2279" h="1848" extrusionOk="0">
                  <a:moveTo>
                    <a:pt x="1629" y="1"/>
                  </a:moveTo>
                  <a:cubicBezTo>
                    <a:pt x="1512" y="1"/>
                    <a:pt x="1394" y="37"/>
                    <a:pt x="1293" y="110"/>
                  </a:cubicBezTo>
                  <a:lnTo>
                    <a:pt x="326" y="809"/>
                  </a:lnTo>
                  <a:cubicBezTo>
                    <a:pt x="68" y="1000"/>
                    <a:pt x="1" y="1364"/>
                    <a:pt x="192" y="1623"/>
                  </a:cubicBezTo>
                  <a:cubicBezTo>
                    <a:pt x="306" y="1770"/>
                    <a:pt x="473" y="1847"/>
                    <a:pt x="643" y="1847"/>
                  </a:cubicBezTo>
                  <a:cubicBezTo>
                    <a:pt x="759" y="1847"/>
                    <a:pt x="876" y="1811"/>
                    <a:pt x="977" y="1737"/>
                  </a:cubicBezTo>
                  <a:lnTo>
                    <a:pt x="1963" y="1039"/>
                  </a:lnTo>
                  <a:cubicBezTo>
                    <a:pt x="2221" y="847"/>
                    <a:pt x="2278" y="484"/>
                    <a:pt x="2077" y="225"/>
                  </a:cubicBezTo>
                  <a:cubicBezTo>
                    <a:pt x="1969" y="77"/>
                    <a:pt x="1801" y="1"/>
                    <a:pt x="1629" y="1"/>
                  </a:cubicBezTo>
                  <a:close/>
                </a:path>
              </a:pathLst>
            </a:custGeom>
            <a:solidFill>
              <a:srgbClr val="CED6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5"/>
            <p:cNvSpPr/>
            <p:nvPr/>
          </p:nvSpPr>
          <p:spPr>
            <a:xfrm>
              <a:off x="2735810" y="2204384"/>
              <a:ext cx="56564" cy="47399"/>
            </a:xfrm>
            <a:custGeom>
              <a:avLst/>
              <a:gdLst/>
              <a:ahLst/>
              <a:cxnLst/>
              <a:rect l="l" t="t" r="r" b="b"/>
              <a:pathLst>
                <a:path w="2154" h="1805" extrusionOk="0">
                  <a:moveTo>
                    <a:pt x="1713" y="0"/>
                  </a:moveTo>
                  <a:lnTo>
                    <a:pt x="1713" y="0"/>
                  </a:lnTo>
                  <a:cubicBezTo>
                    <a:pt x="1809" y="240"/>
                    <a:pt x="1732" y="517"/>
                    <a:pt x="1522" y="670"/>
                  </a:cubicBezTo>
                  <a:lnTo>
                    <a:pt x="546" y="1379"/>
                  </a:lnTo>
                  <a:cubicBezTo>
                    <a:pt x="444" y="1450"/>
                    <a:pt x="328" y="1488"/>
                    <a:pt x="211" y="1488"/>
                  </a:cubicBezTo>
                  <a:cubicBezTo>
                    <a:pt x="140" y="1488"/>
                    <a:pt x="69" y="1474"/>
                    <a:pt x="0" y="1446"/>
                  </a:cubicBezTo>
                  <a:lnTo>
                    <a:pt x="0" y="1446"/>
                  </a:lnTo>
                  <a:cubicBezTo>
                    <a:pt x="19" y="1493"/>
                    <a:pt x="38" y="1541"/>
                    <a:pt x="67" y="1580"/>
                  </a:cubicBezTo>
                  <a:cubicBezTo>
                    <a:pt x="181" y="1727"/>
                    <a:pt x="348" y="1804"/>
                    <a:pt x="520" y="1804"/>
                  </a:cubicBezTo>
                  <a:cubicBezTo>
                    <a:pt x="637" y="1804"/>
                    <a:pt x="756" y="1768"/>
                    <a:pt x="861" y="1694"/>
                  </a:cubicBezTo>
                  <a:lnTo>
                    <a:pt x="1838" y="996"/>
                  </a:lnTo>
                  <a:cubicBezTo>
                    <a:pt x="2096" y="804"/>
                    <a:pt x="2153" y="441"/>
                    <a:pt x="1952" y="182"/>
                  </a:cubicBezTo>
                  <a:cubicBezTo>
                    <a:pt x="1895" y="106"/>
                    <a:pt x="1809" y="39"/>
                    <a:pt x="1713" y="0"/>
                  </a:cubicBezTo>
                  <a:close/>
                </a:path>
              </a:pathLst>
            </a:custGeom>
            <a:solidFill>
              <a:srgbClr val="A9B4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5"/>
            <p:cNvSpPr/>
            <p:nvPr/>
          </p:nvSpPr>
          <p:spPr>
            <a:xfrm>
              <a:off x="2758158" y="2226967"/>
              <a:ext cx="52310" cy="43303"/>
            </a:xfrm>
            <a:custGeom>
              <a:avLst/>
              <a:gdLst/>
              <a:ahLst/>
              <a:cxnLst/>
              <a:rect l="l" t="t" r="r" b="b"/>
              <a:pathLst>
                <a:path w="1992" h="1649" extrusionOk="0">
                  <a:moveTo>
                    <a:pt x="1340" y="1"/>
                  </a:moveTo>
                  <a:cubicBezTo>
                    <a:pt x="1227" y="1"/>
                    <a:pt x="1114" y="35"/>
                    <a:pt x="1015" y="107"/>
                  </a:cubicBezTo>
                  <a:lnTo>
                    <a:pt x="317" y="614"/>
                  </a:lnTo>
                  <a:cubicBezTo>
                    <a:pt x="58" y="796"/>
                    <a:pt x="1" y="1160"/>
                    <a:pt x="183" y="1409"/>
                  </a:cubicBezTo>
                  <a:cubicBezTo>
                    <a:pt x="299" y="1566"/>
                    <a:pt x="475" y="1648"/>
                    <a:pt x="652" y="1648"/>
                  </a:cubicBezTo>
                  <a:cubicBezTo>
                    <a:pt x="766" y="1648"/>
                    <a:pt x="879" y="1614"/>
                    <a:pt x="977" y="1543"/>
                  </a:cubicBezTo>
                  <a:lnTo>
                    <a:pt x="1676" y="1035"/>
                  </a:lnTo>
                  <a:cubicBezTo>
                    <a:pt x="1944" y="844"/>
                    <a:pt x="1991" y="480"/>
                    <a:pt x="1800" y="231"/>
                  </a:cubicBezTo>
                  <a:cubicBezTo>
                    <a:pt x="1684" y="81"/>
                    <a:pt x="1513" y="1"/>
                    <a:pt x="1340" y="1"/>
                  </a:cubicBezTo>
                  <a:close/>
                </a:path>
              </a:pathLst>
            </a:custGeom>
            <a:solidFill>
              <a:srgbClr val="CED6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5"/>
            <p:cNvSpPr/>
            <p:nvPr/>
          </p:nvSpPr>
          <p:spPr>
            <a:xfrm>
              <a:off x="2761178" y="2228018"/>
              <a:ext cx="49290" cy="42252"/>
            </a:xfrm>
            <a:custGeom>
              <a:avLst/>
              <a:gdLst/>
              <a:ahLst/>
              <a:cxnLst/>
              <a:rect l="l" t="t" r="r" b="b"/>
              <a:pathLst>
                <a:path w="1877" h="1609" extrusionOk="0">
                  <a:moveTo>
                    <a:pt x="1417" y="0"/>
                  </a:moveTo>
                  <a:cubicBezTo>
                    <a:pt x="1503" y="230"/>
                    <a:pt x="1417" y="498"/>
                    <a:pt x="1216" y="651"/>
                  </a:cubicBezTo>
                  <a:lnTo>
                    <a:pt x="517" y="1148"/>
                  </a:lnTo>
                  <a:cubicBezTo>
                    <a:pt x="419" y="1222"/>
                    <a:pt x="305" y="1261"/>
                    <a:pt x="190" y="1261"/>
                  </a:cubicBezTo>
                  <a:cubicBezTo>
                    <a:pt x="126" y="1261"/>
                    <a:pt x="62" y="1249"/>
                    <a:pt x="1" y="1225"/>
                  </a:cubicBezTo>
                  <a:lnTo>
                    <a:pt x="1" y="1225"/>
                  </a:lnTo>
                  <a:cubicBezTo>
                    <a:pt x="20" y="1273"/>
                    <a:pt x="39" y="1321"/>
                    <a:pt x="68" y="1369"/>
                  </a:cubicBezTo>
                  <a:cubicBezTo>
                    <a:pt x="184" y="1526"/>
                    <a:pt x="360" y="1608"/>
                    <a:pt x="539" y="1608"/>
                  </a:cubicBezTo>
                  <a:cubicBezTo>
                    <a:pt x="654" y="1608"/>
                    <a:pt x="770" y="1574"/>
                    <a:pt x="872" y="1503"/>
                  </a:cubicBezTo>
                  <a:lnTo>
                    <a:pt x="1561" y="995"/>
                  </a:lnTo>
                  <a:cubicBezTo>
                    <a:pt x="1829" y="804"/>
                    <a:pt x="1876" y="440"/>
                    <a:pt x="1685" y="182"/>
                  </a:cubicBezTo>
                  <a:cubicBezTo>
                    <a:pt x="1618" y="96"/>
                    <a:pt x="1522" y="29"/>
                    <a:pt x="1417" y="0"/>
                  </a:cubicBezTo>
                  <a:close/>
                </a:path>
              </a:pathLst>
            </a:custGeom>
            <a:solidFill>
              <a:srgbClr val="A9B4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5"/>
            <p:cNvSpPr/>
            <p:nvPr/>
          </p:nvSpPr>
          <p:spPr>
            <a:xfrm>
              <a:off x="2783814" y="2250706"/>
              <a:ext cx="45010" cy="37919"/>
            </a:xfrm>
            <a:custGeom>
              <a:avLst/>
              <a:gdLst/>
              <a:ahLst/>
              <a:cxnLst/>
              <a:rect l="l" t="t" r="r" b="b"/>
              <a:pathLst>
                <a:path w="1714" h="1444" extrusionOk="0">
                  <a:moveTo>
                    <a:pt x="1057" y="0"/>
                  </a:moveTo>
                  <a:cubicBezTo>
                    <a:pt x="942" y="0"/>
                    <a:pt x="826" y="34"/>
                    <a:pt x="727" y="103"/>
                  </a:cubicBezTo>
                  <a:lnTo>
                    <a:pt x="316" y="409"/>
                  </a:lnTo>
                  <a:cubicBezTo>
                    <a:pt x="57" y="600"/>
                    <a:pt x="0" y="954"/>
                    <a:pt x="182" y="1203"/>
                  </a:cubicBezTo>
                  <a:cubicBezTo>
                    <a:pt x="298" y="1360"/>
                    <a:pt x="475" y="1443"/>
                    <a:pt x="651" y="1443"/>
                  </a:cubicBezTo>
                  <a:cubicBezTo>
                    <a:pt x="765" y="1443"/>
                    <a:pt x="879" y="1409"/>
                    <a:pt x="976" y="1337"/>
                  </a:cubicBezTo>
                  <a:lnTo>
                    <a:pt x="1397" y="1031"/>
                  </a:lnTo>
                  <a:cubicBezTo>
                    <a:pt x="1656" y="849"/>
                    <a:pt x="1713" y="485"/>
                    <a:pt x="1512" y="227"/>
                  </a:cubicBezTo>
                  <a:cubicBezTo>
                    <a:pt x="1403" y="77"/>
                    <a:pt x="1231" y="0"/>
                    <a:pt x="1057" y="0"/>
                  </a:cubicBezTo>
                  <a:close/>
                </a:path>
              </a:pathLst>
            </a:custGeom>
            <a:solidFill>
              <a:srgbClr val="CED6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5"/>
            <p:cNvSpPr/>
            <p:nvPr/>
          </p:nvSpPr>
          <p:spPr>
            <a:xfrm>
              <a:off x="2786807" y="2251888"/>
              <a:ext cx="42016" cy="36764"/>
            </a:xfrm>
            <a:custGeom>
              <a:avLst/>
              <a:gdLst/>
              <a:ahLst/>
              <a:cxnLst/>
              <a:rect l="l" t="t" r="r" b="b"/>
              <a:pathLst>
                <a:path w="1600" h="1400" extrusionOk="0">
                  <a:moveTo>
                    <a:pt x="1149" y="0"/>
                  </a:moveTo>
                  <a:lnTo>
                    <a:pt x="1149" y="0"/>
                  </a:lnTo>
                  <a:cubicBezTo>
                    <a:pt x="1245" y="239"/>
                    <a:pt x="1168" y="517"/>
                    <a:pt x="958" y="661"/>
                  </a:cubicBezTo>
                  <a:lnTo>
                    <a:pt x="537" y="967"/>
                  </a:lnTo>
                  <a:cubicBezTo>
                    <a:pt x="442" y="1038"/>
                    <a:pt x="329" y="1072"/>
                    <a:pt x="213" y="1072"/>
                  </a:cubicBezTo>
                  <a:cubicBezTo>
                    <a:pt x="142" y="1072"/>
                    <a:pt x="70" y="1059"/>
                    <a:pt x="1" y="1034"/>
                  </a:cubicBezTo>
                  <a:lnTo>
                    <a:pt x="1" y="1034"/>
                  </a:lnTo>
                  <a:cubicBezTo>
                    <a:pt x="90" y="1263"/>
                    <a:pt x="311" y="1400"/>
                    <a:pt x="537" y="1400"/>
                  </a:cubicBezTo>
                  <a:cubicBezTo>
                    <a:pt x="650" y="1400"/>
                    <a:pt x="763" y="1366"/>
                    <a:pt x="862" y="1292"/>
                  </a:cubicBezTo>
                  <a:lnTo>
                    <a:pt x="1283" y="986"/>
                  </a:lnTo>
                  <a:cubicBezTo>
                    <a:pt x="1542" y="804"/>
                    <a:pt x="1599" y="431"/>
                    <a:pt x="1398" y="182"/>
                  </a:cubicBezTo>
                  <a:cubicBezTo>
                    <a:pt x="1331" y="96"/>
                    <a:pt x="1255" y="38"/>
                    <a:pt x="1149" y="0"/>
                  </a:cubicBezTo>
                  <a:close/>
                </a:path>
              </a:pathLst>
            </a:custGeom>
            <a:solidFill>
              <a:srgbClr val="A9B4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5"/>
            <p:cNvSpPr/>
            <p:nvPr/>
          </p:nvSpPr>
          <p:spPr>
            <a:xfrm>
              <a:off x="2788829" y="2102101"/>
              <a:ext cx="64862" cy="99788"/>
            </a:xfrm>
            <a:custGeom>
              <a:avLst/>
              <a:gdLst/>
              <a:ahLst/>
              <a:cxnLst/>
              <a:rect l="l" t="t" r="r" b="b"/>
              <a:pathLst>
                <a:path w="2470" h="3800" extrusionOk="0">
                  <a:moveTo>
                    <a:pt x="527" y="0"/>
                  </a:moveTo>
                  <a:cubicBezTo>
                    <a:pt x="441" y="0"/>
                    <a:pt x="364" y="58"/>
                    <a:pt x="345" y="144"/>
                  </a:cubicBezTo>
                  <a:lnTo>
                    <a:pt x="0" y="1522"/>
                  </a:lnTo>
                  <a:lnTo>
                    <a:pt x="0" y="3034"/>
                  </a:lnTo>
                  <a:cubicBezTo>
                    <a:pt x="0" y="3455"/>
                    <a:pt x="345" y="3800"/>
                    <a:pt x="766" y="3800"/>
                  </a:cubicBezTo>
                  <a:cubicBezTo>
                    <a:pt x="1178" y="3800"/>
                    <a:pt x="1522" y="3455"/>
                    <a:pt x="1522" y="3034"/>
                  </a:cubicBezTo>
                  <a:lnTo>
                    <a:pt x="1522" y="1895"/>
                  </a:lnTo>
                  <a:lnTo>
                    <a:pt x="2470" y="0"/>
                  </a:lnTo>
                  <a:close/>
                </a:path>
              </a:pathLst>
            </a:custGeom>
            <a:solidFill>
              <a:srgbClr val="CED6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5"/>
            <p:cNvSpPr/>
            <p:nvPr/>
          </p:nvSpPr>
          <p:spPr>
            <a:xfrm>
              <a:off x="2788829" y="2102101"/>
              <a:ext cx="27415" cy="99788"/>
            </a:xfrm>
            <a:custGeom>
              <a:avLst/>
              <a:gdLst/>
              <a:ahLst/>
              <a:cxnLst/>
              <a:rect l="l" t="t" r="r" b="b"/>
              <a:pathLst>
                <a:path w="1044" h="3800" extrusionOk="0">
                  <a:moveTo>
                    <a:pt x="527" y="0"/>
                  </a:moveTo>
                  <a:cubicBezTo>
                    <a:pt x="441" y="0"/>
                    <a:pt x="364" y="58"/>
                    <a:pt x="335" y="144"/>
                  </a:cubicBezTo>
                  <a:lnTo>
                    <a:pt x="0" y="1512"/>
                  </a:lnTo>
                  <a:lnTo>
                    <a:pt x="0" y="3034"/>
                  </a:lnTo>
                  <a:cubicBezTo>
                    <a:pt x="0" y="3455"/>
                    <a:pt x="335" y="3800"/>
                    <a:pt x="756" y="3800"/>
                  </a:cubicBezTo>
                  <a:cubicBezTo>
                    <a:pt x="852" y="3800"/>
                    <a:pt x="948" y="3781"/>
                    <a:pt x="1044" y="3742"/>
                  </a:cubicBezTo>
                  <a:cubicBezTo>
                    <a:pt x="756" y="3627"/>
                    <a:pt x="565" y="3350"/>
                    <a:pt x="565" y="3034"/>
                  </a:cubicBezTo>
                  <a:lnTo>
                    <a:pt x="565" y="1522"/>
                  </a:lnTo>
                  <a:lnTo>
                    <a:pt x="948" y="0"/>
                  </a:lnTo>
                  <a:close/>
                </a:path>
              </a:pathLst>
            </a:custGeom>
            <a:solidFill>
              <a:srgbClr val="A9B4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 name="Google Shape;576;p55"/>
          <p:cNvGrpSpPr/>
          <p:nvPr/>
        </p:nvGrpSpPr>
        <p:grpSpPr>
          <a:xfrm>
            <a:off x="4371582" y="1597924"/>
            <a:ext cx="378249" cy="265909"/>
            <a:chOff x="3954432" y="2942999"/>
            <a:chExt cx="378249" cy="265909"/>
          </a:xfrm>
        </p:grpSpPr>
        <p:sp>
          <p:nvSpPr>
            <p:cNvPr id="577" name="Google Shape;577;p55"/>
            <p:cNvSpPr/>
            <p:nvPr/>
          </p:nvSpPr>
          <p:spPr>
            <a:xfrm>
              <a:off x="3954432" y="2981207"/>
              <a:ext cx="378249" cy="227700"/>
            </a:xfrm>
            <a:custGeom>
              <a:avLst/>
              <a:gdLst/>
              <a:ahLst/>
              <a:cxnLst/>
              <a:rect l="l" t="t" r="r" b="b"/>
              <a:pathLst>
                <a:path w="14404" h="8671" extrusionOk="0">
                  <a:moveTo>
                    <a:pt x="7207" y="0"/>
                  </a:moveTo>
                  <a:cubicBezTo>
                    <a:pt x="6346" y="0"/>
                    <a:pt x="5054" y="546"/>
                    <a:pt x="3388" y="1637"/>
                  </a:cubicBezTo>
                  <a:cubicBezTo>
                    <a:pt x="2307" y="2345"/>
                    <a:pt x="1264" y="3110"/>
                    <a:pt x="259" y="3924"/>
                  </a:cubicBezTo>
                  <a:cubicBezTo>
                    <a:pt x="0" y="4134"/>
                    <a:pt x="0" y="4527"/>
                    <a:pt x="259" y="4747"/>
                  </a:cubicBezTo>
                  <a:cubicBezTo>
                    <a:pt x="1264" y="5560"/>
                    <a:pt x="2307" y="6326"/>
                    <a:pt x="3388" y="7034"/>
                  </a:cubicBezTo>
                  <a:cubicBezTo>
                    <a:pt x="5063" y="8125"/>
                    <a:pt x="6346" y="8671"/>
                    <a:pt x="7207" y="8671"/>
                  </a:cubicBezTo>
                  <a:cubicBezTo>
                    <a:pt x="8059" y="8671"/>
                    <a:pt x="9351" y="8116"/>
                    <a:pt x="11025" y="7034"/>
                  </a:cubicBezTo>
                  <a:cubicBezTo>
                    <a:pt x="12107" y="6326"/>
                    <a:pt x="13150" y="5560"/>
                    <a:pt x="14145" y="4747"/>
                  </a:cubicBezTo>
                  <a:cubicBezTo>
                    <a:pt x="14404" y="4536"/>
                    <a:pt x="14404" y="4134"/>
                    <a:pt x="14145" y="3924"/>
                  </a:cubicBezTo>
                  <a:cubicBezTo>
                    <a:pt x="13150" y="3110"/>
                    <a:pt x="12107" y="2345"/>
                    <a:pt x="11025" y="1637"/>
                  </a:cubicBezTo>
                  <a:cubicBezTo>
                    <a:pt x="9351" y="546"/>
                    <a:pt x="8059" y="0"/>
                    <a:pt x="7207" y="0"/>
                  </a:cubicBez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5"/>
            <p:cNvSpPr/>
            <p:nvPr/>
          </p:nvSpPr>
          <p:spPr>
            <a:xfrm>
              <a:off x="3954432" y="2980944"/>
              <a:ext cx="208111" cy="227727"/>
            </a:xfrm>
            <a:custGeom>
              <a:avLst/>
              <a:gdLst/>
              <a:ahLst/>
              <a:cxnLst/>
              <a:rect l="l" t="t" r="r" b="b"/>
              <a:pathLst>
                <a:path w="7925" h="8672" extrusionOk="0">
                  <a:moveTo>
                    <a:pt x="7207" y="1"/>
                  </a:moveTo>
                  <a:cubicBezTo>
                    <a:pt x="6346" y="1"/>
                    <a:pt x="5063" y="556"/>
                    <a:pt x="3379" y="1637"/>
                  </a:cubicBezTo>
                  <a:cubicBezTo>
                    <a:pt x="2297" y="2345"/>
                    <a:pt x="1264" y="3111"/>
                    <a:pt x="259" y="3934"/>
                  </a:cubicBezTo>
                  <a:cubicBezTo>
                    <a:pt x="0" y="4144"/>
                    <a:pt x="0" y="4537"/>
                    <a:pt x="259" y="4747"/>
                  </a:cubicBezTo>
                  <a:cubicBezTo>
                    <a:pt x="1264" y="5561"/>
                    <a:pt x="2297" y="6326"/>
                    <a:pt x="3379" y="7044"/>
                  </a:cubicBezTo>
                  <a:cubicBezTo>
                    <a:pt x="5054" y="8126"/>
                    <a:pt x="6346" y="8671"/>
                    <a:pt x="7207" y="8671"/>
                  </a:cubicBezTo>
                  <a:cubicBezTo>
                    <a:pt x="7446" y="8671"/>
                    <a:pt x="7685" y="8633"/>
                    <a:pt x="7925" y="8575"/>
                  </a:cubicBezTo>
                  <a:cubicBezTo>
                    <a:pt x="7121" y="8374"/>
                    <a:pt x="6078" y="7858"/>
                    <a:pt x="4814" y="7044"/>
                  </a:cubicBezTo>
                  <a:cubicBezTo>
                    <a:pt x="3733" y="6326"/>
                    <a:pt x="2699" y="5570"/>
                    <a:pt x="1694" y="4747"/>
                  </a:cubicBezTo>
                  <a:cubicBezTo>
                    <a:pt x="1436" y="4537"/>
                    <a:pt x="1436" y="4144"/>
                    <a:pt x="1694" y="3934"/>
                  </a:cubicBezTo>
                  <a:cubicBezTo>
                    <a:pt x="2699" y="3111"/>
                    <a:pt x="3733" y="2345"/>
                    <a:pt x="4814" y="1637"/>
                  </a:cubicBezTo>
                  <a:cubicBezTo>
                    <a:pt x="6078" y="824"/>
                    <a:pt x="7121" y="307"/>
                    <a:pt x="7925" y="106"/>
                  </a:cubicBezTo>
                  <a:cubicBezTo>
                    <a:pt x="7685" y="39"/>
                    <a:pt x="7446" y="10"/>
                    <a:pt x="7207" y="1"/>
                  </a:cubicBez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5"/>
            <p:cNvSpPr/>
            <p:nvPr/>
          </p:nvSpPr>
          <p:spPr>
            <a:xfrm>
              <a:off x="4034604" y="3013270"/>
              <a:ext cx="190516" cy="163232"/>
            </a:xfrm>
            <a:custGeom>
              <a:avLst/>
              <a:gdLst/>
              <a:ahLst/>
              <a:cxnLst/>
              <a:rect l="l" t="t" r="r" b="b"/>
              <a:pathLst>
                <a:path w="7255" h="6216" extrusionOk="0">
                  <a:moveTo>
                    <a:pt x="4127" y="0"/>
                  </a:moveTo>
                  <a:cubicBezTo>
                    <a:pt x="3364" y="0"/>
                    <a:pt x="2587" y="283"/>
                    <a:pt x="1953" y="913"/>
                  </a:cubicBezTo>
                  <a:cubicBezTo>
                    <a:pt x="0" y="2866"/>
                    <a:pt x="1388" y="6215"/>
                    <a:pt x="4154" y="6215"/>
                  </a:cubicBezTo>
                  <a:cubicBezTo>
                    <a:pt x="5857" y="6206"/>
                    <a:pt x="7245" y="4818"/>
                    <a:pt x="7255" y="3105"/>
                  </a:cubicBezTo>
                  <a:cubicBezTo>
                    <a:pt x="7255" y="1239"/>
                    <a:pt x="5724" y="0"/>
                    <a:pt x="4127" y="0"/>
                  </a:cubicBezTo>
                  <a:close/>
                </a:path>
              </a:pathLst>
            </a:custGeom>
            <a:solidFill>
              <a:srgbClr val="6A7F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5"/>
            <p:cNvSpPr/>
            <p:nvPr/>
          </p:nvSpPr>
          <p:spPr>
            <a:xfrm>
              <a:off x="4062256" y="3013349"/>
              <a:ext cx="96768" cy="163101"/>
            </a:xfrm>
            <a:custGeom>
              <a:avLst/>
              <a:gdLst/>
              <a:ahLst/>
              <a:cxnLst/>
              <a:rect l="l" t="t" r="r" b="b"/>
              <a:pathLst>
                <a:path w="3685" h="6211" extrusionOk="0">
                  <a:moveTo>
                    <a:pt x="3088" y="0"/>
                  </a:moveTo>
                  <a:cubicBezTo>
                    <a:pt x="1418" y="0"/>
                    <a:pt x="0" y="1363"/>
                    <a:pt x="0" y="3102"/>
                  </a:cubicBezTo>
                  <a:cubicBezTo>
                    <a:pt x="0" y="4852"/>
                    <a:pt x="1423" y="6210"/>
                    <a:pt x="3097" y="6210"/>
                  </a:cubicBezTo>
                  <a:cubicBezTo>
                    <a:pt x="3290" y="6210"/>
                    <a:pt x="3487" y="6192"/>
                    <a:pt x="3685" y="6155"/>
                  </a:cubicBezTo>
                  <a:cubicBezTo>
                    <a:pt x="2230" y="5868"/>
                    <a:pt x="1177" y="4585"/>
                    <a:pt x="1177" y="3102"/>
                  </a:cubicBezTo>
                  <a:cubicBezTo>
                    <a:pt x="1177" y="1618"/>
                    <a:pt x="2230" y="346"/>
                    <a:pt x="3685" y="58"/>
                  </a:cubicBezTo>
                  <a:cubicBezTo>
                    <a:pt x="3483" y="19"/>
                    <a:pt x="3284" y="0"/>
                    <a:pt x="3088" y="0"/>
                  </a:cubicBezTo>
                  <a:close/>
                </a:path>
              </a:pathLst>
            </a:custGeom>
            <a:solidFill>
              <a:srgbClr val="5068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5"/>
            <p:cNvSpPr/>
            <p:nvPr/>
          </p:nvSpPr>
          <p:spPr>
            <a:xfrm>
              <a:off x="4088647" y="3053763"/>
              <a:ext cx="96007" cy="82273"/>
            </a:xfrm>
            <a:custGeom>
              <a:avLst/>
              <a:gdLst/>
              <a:ahLst/>
              <a:cxnLst/>
              <a:rect l="l" t="t" r="r" b="b"/>
              <a:pathLst>
                <a:path w="3656" h="3133" extrusionOk="0">
                  <a:moveTo>
                    <a:pt x="2081" y="1"/>
                  </a:moveTo>
                  <a:cubicBezTo>
                    <a:pt x="1697" y="1"/>
                    <a:pt x="1305" y="143"/>
                    <a:pt x="986" y="462"/>
                  </a:cubicBezTo>
                  <a:cubicBezTo>
                    <a:pt x="0" y="1448"/>
                    <a:pt x="699" y="3132"/>
                    <a:pt x="2096" y="3132"/>
                  </a:cubicBezTo>
                  <a:cubicBezTo>
                    <a:pt x="2957" y="3132"/>
                    <a:pt x="3656" y="2434"/>
                    <a:pt x="3656" y="1563"/>
                  </a:cubicBezTo>
                  <a:cubicBezTo>
                    <a:pt x="3656" y="624"/>
                    <a:pt x="2885" y="1"/>
                    <a:pt x="2081" y="1"/>
                  </a:cubicBezTo>
                  <a:close/>
                </a:path>
              </a:pathLst>
            </a:custGeom>
            <a:solidFill>
              <a:srgbClr val="455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5"/>
            <p:cNvSpPr/>
            <p:nvPr/>
          </p:nvSpPr>
          <p:spPr>
            <a:xfrm>
              <a:off x="4102696" y="3053868"/>
              <a:ext cx="57089" cy="82246"/>
            </a:xfrm>
            <a:custGeom>
              <a:avLst/>
              <a:gdLst/>
              <a:ahLst/>
              <a:cxnLst/>
              <a:rect l="l" t="t" r="r" b="b"/>
              <a:pathLst>
                <a:path w="2174" h="3132" extrusionOk="0">
                  <a:moveTo>
                    <a:pt x="1567" y="1"/>
                  </a:moveTo>
                  <a:cubicBezTo>
                    <a:pt x="740" y="1"/>
                    <a:pt x="1" y="667"/>
                    <a:pt x="1" y="1568"/>
                  </a:cubicBezTo>
                  <a:cubicBezTo>
                    <a:pt x="1" y="2467"/>
                    <a:pt x="734" y="3131"/>
                    <a:pt x="1558" y="3131"/>
                  </a:cubicBezTo>
                  <a:cubicBezTo>
                    <a:pt x="1761" y="3131"/>
                    <a:pt x="1969" y="3091"/>
                    <a:pt x="2173" y="3004"/>
                  </a:cubicBezTo>
                  <a:cubicBezTo>
                    <a:pt x="1590" y="2765"/>
                    <a:pt x="1216" y="2190"/>
                    <a:pt x="1216" y="1559"/>
                  </a:cubicBezTo>
                  <a:cubicBezTo>
                    <a:pt x="1216" y="937"/>
                    <a:pt x="1590" y="372"/>
                    <a:pt x="2173" y="123"/>
                  </a:cubicBezTo>
                  <a:cubicBezTo>
                    <a:pt x="1972" y="39"/>
                    <a:pt x="1767" y="1"/>
                    <a:pt x="1567" y="1"/>
                  </a:cubicBezTo>
                  <a:close/>
                </a:path>
              </a:pathLst>
            </a:custGeom>
            <a:solidFill>
              <a:srgbClr val="465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5"/>
            <p:cNvSpPr/>
            <p:nvPr/>
          </p:nvSpPr>
          <p:spPr>
            <a:xfrm>
              <a:off x="4260807" y="2996411"/>
              <a:ext cx="38051" cy="26207"/>
            </a:xfrm>
            <a:custGeom>
              <a:avLst/>
              <a:gdLst/>
              <a:ahLst/>
              <a:cxnLst/>
              <a:rect l="l" t="t" r="r" b="b"/>
              <a:pathLst>
                <a:path w="1449" h="998" extrusionOk="0">
                  <a:moveTo>
                    <a:pt x="331" y="0"/>
                  </a:moveTo>
                  <a:cubicBezTo>
                    <a:pt x="136" y="0"/>
                    <a:pt x="0" y="272"/>
                    <a:pt x="201" y="416"/>
                  </a:cubicBezTo>
                  <a:cubicBezTo>
                    <a:pt x="440" y="579"/>
                    <a:pt x="698" y="761"/>
                    <a:pt x="957" y="943"/>
                  </a:cubicBezTo>
                  <a:cubicBezTo>
                    <a:pt x="1006" y="981"/>
                    <a:pt x="1057" y="998"/>
                    <a:pt x="1104" y="998"/>
                  </a:cubicBezTo>
                  <a:cubicBezTo>
                    <a:pt x="1304" y="998"/>
                    <a:pt x="1449" y="707"/>
                    <a:pt x="1225" y="560"/>
                  </a:cubicBezTo>
                  <a:cubicBezTo>
                    <a:pt x="966" y="378"/>
                    <a:pt x="708" y="196"/>
                    <a:pt x="449" y="34"/>
                  </a:cubicBezTo>
                  <a:cubicBezTo>
                    <a:pt x="409" y="10"/>
                    <a:pt x="369" y="0"/>
                    <a:pt x="331" y="0"/>
                  </a:cubicBez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5"/>
            <p:cNvSpPr/>
            <p:nvPr/>
          </p:nvSpPr>
          <p:spPr>
            <a:xfrm>
              <a:off x="4020528" y="2942999"/>
              <a:ext cx="229381" cy="58323"/>
            </a:xfrm>
            <a:custGeom>
              <a:avLst/>
              <a:gdLst/>
              <a:ahLst/>
              <a:cxnLst/>
              <a:rect l="l" t="t" r="r" b="b"/>
              <a:pathLst>
                <a:path w="8735" h="2221" extrusionOk="0">
                  <a:moveTo>
                    <a:pt x="4690" y="0"/>
                  </a:moveTo>
                  <a:cubicBezTo>
                    <a:pt x="3551" y="0"/>
                    <a:pt x="2077" y="584"/>
                    <a:pt x="192" y="1790"/>
                  </a:cubicBezTo>
                  <a:cubicBezTo>
                    <a:pt x="0" y="1914"/>
                    <a:pt x="87" y="2211"/>
                    <a:pt x="316" y="2221"/>
                  </a:cubicBezTo>
                  <a:cubicBezTo>
                    <a:pt x="355" y="2211"/>
                    <a:pt x="402" y="2202"/>
                    <a:pt x="441" y="2182"/>
                  </a:cubicBezTo>
                  <a:cubicBezTo>
                    <a:pt x="2249" y="1024"/>
                    <a:pt x="3637" y="460"/>
                    <a:pt x="4680" y="460"/>
                  </a:cubicBezTo>
                  <a:cubicBezTo>
                    <a:pt x="5599" y="460"/>
                    <a:pt x="6767" y="890"/>
                    <a:pt x="8269" y="1780"/>
                  </a:cubicBezTo>
                  <a:cubicBezTo>
                    <a:pt x="8312" y="1805"/>
                    <a:pt x="8353" y="1815"/>
                    <a:pt x="8392" y="1815"/>
                  </a:cubicBezTo>
                  <a:cubicBezTo>
                    <a:pt x="8600" y="1815"/>
                    <a:pt x="8734" y="1515"/>
                    <a:pt x="8508" y="1379"/>
                  </a:cubicBezTo>
                  <a:cubicBezTo>
                    <a:pt x="6939" y="450"/>
                    <a:pt x="5685" y="0"/>
                    <a:pt x="4690" y="0"/>
                  </a:cubicBez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5"/>
            <p:cNvSpPr/>
            <p:nvPr/>
          </p:nvSpPr>
          <p:spPr>
            <a:xfrm>
              <a:off x="4153719" y="3056337"/>
              <a:ext cx="33193" cy="28440"/>
            </a:xfrm>
            <a:custGeom>
              <a:avLst/>
              <a:gdLst/>
              <a:ahLst/>
              <a:cxnLst/>
              <a:rect l="l" t="t" r="r" b="b"/>
              <a:pathLst>
                <a:path w="1264" h="1083" extrusionOk="0">
                  <a:moveTo>
                    <a:pt x="542" y="1"/>
                  </a:moveTo>
                  <a:cubicBezTo>
                    <a:pt x="266" y="1"/>
                    <a:pt x="1" y="217"/>
                    <a:pt x="1" y="546"/>
                  </a:cubicBezTo>
                  <a:cubicBezTo>
                    <a:pt x="1" y="843"/>
                    <a:pt x="240" y="1082"/>
                    <a:pt x="537" y="1082"/>
                  </a:cubicBezTo>
                  <a:cubicBezTo>
                    <a:pt x="1025" y="1082"/>
                    <a:pt x="1264" y="498"/>
                    <a:pt x="919" y="163"/>
                  </a:cubicBezTo>
                  <a:cubicBezTo>
                    <a:pt x="810" y="51"/>
                    <a:pt x="675" y="1"/>
                    <a:pt x="542" y="1"/>
                  </a:cubicBez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56"/>
          <p:cNvSpPr txBox="1">
            <a:spLocks noGrp="1"/>
          </p:cNvSpPr>
          <p:nvPr>
            <p:ph type="title"/>
          </p:nvPr>
        </p:nvSpPr>
        <p:spPr>
          <a:xfrm>
            <a:off x="2011500" y="3302454"/>
            <a:ext cx="5121000" cy="40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—SOMEONE </a:t>
            </a:r>
            <a:r>
              <a:rPr lang="en">
                <a:solidFill>
                  <a:schemeClr val="accent1"/>
                </a:solidFill>
              </a:rPr>
              <a:t>FAMOUS</a:t>
            </a:r>
            <a:endParaRPr>
              <a:solidFill>
                <a:schemeClr val="accent1"/>
              </a:solidFill>
            </a:endParaRPr>
          </a:p>
        </p:txBody>
      </p:sp>
      <p:sp>
        <p:nvSpPr>
          <p:cNvPr id="591" name="Google Shape;591;p56"/>
          <p:cNvSpPr txBox="1">
            <a:spLocks noGrp="1"/>
          </p:cNvSpPr>
          <p:nvPr>
            <p:ph type="subTitle" idx="1"/>
          </p:nvPr>
        </p:nvSpPr>
        <p:spPr>
          <a:xfrm>
            <a:off x="2011500" y="1586200"/>
            <a:ext cx="5121000" cy="160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quote. Words full of wisdom that </a:t>
            </a:r>
            <a:r>
              <a:rPr lang="en" b="1"/>
              <a:t>someone important said</a:t>
            </a:r>
            <a:r>
              <a:rPr lang="en"/>
              <a:t> and can make the reader get inspired.”</a:t>
            </a:r>
            <a:endParaRPr/>
          </a:p>
        </p:txBody>
      </p:sp>
      <p:pic>
        <p:nvPicPr>
          <p:cNvPr id="592" name="Google Shape;592;p56"/>
          <p:cNvPicPr preferRelativeResize="0"/>
          <p:nvPr/>
        </p:nvPicPr>
        <p:blipFill>
          <a:blip r:embed="rId3">
            <a:alphaModFix/>
          </a:blip>
          <a:stretch>
            <a:fillRect/>
          </a:stretch>
        </p:blipFill>
        <p:spPr>
          <a:xfrm rot="10800000">
            <a:off x="6199350" y="-2689390"/>
            <a:ext cx="7657249" cy="8935624"/>
          </a:xfrm>
          <a:prstGeom prst="rect">
            <a:avLst/>
          </a:prstGeom>
          <a:noFill/>
          <a:ln>
            <a:noFill/>
          </a:ln>
        </p:spPr>
      </p:pic>
      <p:pic>
        <p:nvPicPr>
          <p:cNvPr id="593" name="Google Shape;593;p56"/>
          <p:cNvPicPr preferRelativeResize="0"/>
          <p:nvPr/>
        </p:nvPicPr>
        <p:blipFill>
          <a:blip r:embed="rId3">
            <a:alphaModFix/>
          </a:blip>
          <a:stretch>
            <a:fillRect/>
          </a:stretch>
        </p:blipFill>
        <p:spPr>
          <a:xfrm rot="10800000" flipH="1">
            <a:off x="-4647650" y="-2689390"/>
            <a:ext cx="7657249" cy="89356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57"/>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STRENGTH</a:t>
            </a:r>
            <a:endParaRPr/>
          </a:p>
        </p:txBody>
      </p:sp>
      <p:sp>
        <p:nvSpPr>
          <p:cNvPr id="599" name="Google Shape;599;p57"/>
          <p:cNvSpPr txBox="1">
            <a:spLocks noGrp="1"/>
          </p:cNvSpPr>
          <p:nvPr>
            <p:ph type="subTitle" idx="1"/>
          </p:nvPr>
        </p:nvSpPr>
        <p:spPr>
          <a:xfrm>
            <a:off x="2001589" y="1602146"/>
            <a:ext cx="2173200" cy="37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Loyalty</a:t>
            </a:r>
            <a:endParaRPr/>
          </a:p>
        </p:txBody>
      </p:sp>
      <p:sp>
        <p:nvSpPr>
          <p:cNvPr id="600" name="Google Shape;600;p57"/>
          <p:cNvSpPr txBox="1">
            <a:spLocks noGrp="1"/>
          </p:cNvSpPr>
          <p:nvPr>
            <p:ph type="subTitle" idx="2"/>
          </p:nvPr>
        </p:nvSpPr>
        <p:spPr>
          <a:xfrm>
            <a:off x="2001588" y="1906262"/>
            <a:ext cx="2173200" cy="52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601" name="Google Shape;601;p57"/>
          <p:cNvSpPr txBox="1">
            <a:spLocks noGrp="1"/>
          </p:cNvSpPr>
          <p:nvPr>
            <p:ph type="subTitle" idx="3"/>
          </p:nvPr>
        </p:nvSpPr>
        <p:spPr>
          <a:xfrm>
            <a:off x="3485376" y="3087212"/>
            <a:ext cx="2173200" cy="37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Commitment</a:t>
            </a:r>
            <a:endParaRPr/>
          </a:p>
        </p:txBody>
      </p:sp>
      <p:sp>
        <p:nvSpPr>
          <p:cNvPr id="602" name="Google Shape;602;p57"/>
          <p:cNvSpPr txBox="1">
            <a:spLocks noGrp="1"/>
          </p:cNvSpPr>
          <p:nvPr>
            <p:ph type="subTitle" idx="4"/>
          </p:nvPr>
        </p:nvSpPr>
        <p:spPr>
          <a:xfrm>
            <a:off x="3485375" y="3393162"/>
            <a:ext cx="2173200" cy="52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603" name="Google Shape;603;p57"/>
          <p:cNvSpPr txBox="1">
            <a:spLocks noGrp="1"/>
          </p:cNvSpPr>
          <p:nvPr>
            <p:ph type="subTitle" idx="5"/>
          </p:nvPr>
        </p:nvSpPr>
        <p:spPr>
          <a:xfrm>
            <a:off x="4971087" y="1602146"/>
            <a:ext cx="2173200" cy="37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Efficiency</a:t>
            </a:r>
            <a:endParaRPr/>
          </a:p>
        </p:txBody>
      </p:sp>
      <p:sp>
        <p:nvSpPr>
          <p:cNvPr id="604" name="Google Shape;604;p57"/>
          <p:cNvSpPr txBox="1">
            <a:spLocks noGrp="1"/>
          </p:cNvSpPr>
          <p:nvPr>
            <p:ph type="subTitle" idx="6"/>
          </p:nvPr>
        </p:nvSpPr>
        <p:spPr>
          <a:xfrm>
            <a:off x="4971087" y="1906262"/>
            <a:ext cx="2173200" cy="52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605" name="Google Shape;605;p57"/>
          <p:cNvSpPr txBox="1">
            <a:spLocks noGrp="1"/>
          </p:cNvSpPr>
          <p:nvPr>
            <p:ph type="subTitle" idx="7"/>
          </p:nvPr>
        </p:nvSpPr>
        <p:spPr>
          <a:xfrm>
            <a:off x="6256587" y="3087196"/>
            <a:ext cx="2173200" cy="37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Specialization</a:t>
            </a:r>
            <a:endParaRPr/>
          </a:p>
        </p:txBody>
      </p:sp>
      <p:sp>
        <p:nvSpPr>
          <p:cNvPr id="606" name="Google Shape;606;p57"/>
          <p:cNvSpPr txBox="1">
            <a:spLocks noGrp="1"/>
          </p:cNvSpPr>
          <p:nvPr>
            <p:ph type="subTitle" idx="8"/>
          </p:nvPr>
        </p:nvSpPr>
        <p:spPr>
          <a:xfrm>
            <a:off x="6256587" y="3391312"/>
            <a:ext cx="2173200" cy="52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very cold place</a:t>
            </a:r>
            <a:endParaRPr/>
          </a:p>
        </p:txBody>
      </p:sp>
      <p:sp>
        <p:nvSpPr>
          <p:cNvPr id="607" name="Google Shape;607;p57"/>
          <p:cNvSpPr txBox="1">
            <a:spLocks noGrp="1"/>
          </p:cNvSpPr>
          <p:nvPr>
            <p:ph type="subTitle" idx="9"/>
          </p:nvPr>
        </p:nvSpPr>
        <p:spPr>
          <a:xfrm>
            <a:off x="714164" y="3087212"/>
            <a:ext cx="2173200" cy="37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Reliability</a:t>
            </a:r>
            <a:endParaRPr/>
          </a:p>
        </p:txBody>
      </p:sp>
      <p:sp>
        <p:nvSpPr>
          <p:cNvPr id="608" name="Google Shape;608;p57"/>
          <p:cNvSpPr txBox="1">
            <a:spLocks noGrp="1"/>
          </p:cNvSpPr>
          <p:nvPr>
            <p:ph type="subTitle" idx="13"/>
          </p:nvPr>
        </p:nvSpPr>
        <p:spPr>
          <a:xfrm>
            <a:off x="714163" y="3393162"/>
            <a:ext cx="2173200" cy="52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58"/>
          <p:cNvSpPr/>
          <p:nvPr/>
        </p:nvSpPr>
        <p:spPr>
          <a:xfrm>
            <a:off x="1466475" y="1313075"/>
            <a:ext cx="2168400" cy="21684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8"/>
          <p:cNvSpPr txBox="1">
            <a:spLocks noGrp="1"/>
          </p:cNvSpPr>
          <p:nvPr>
            <p:ph type="title" idx="2"/>
          </p:nvPr>
        </p:nvSpPr>
        <p:spPr>
          <a:xfrm>
            <a:off x="1542675" y="1537475"/>
            <a:ext cx="2092200" cy="171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615" name="Google Shape;615;p58"/>
          <p:cNvSpPr txBox="1">
            <a:spLocks noGrp="1"/>
          </p:cNvSpPr>
          <p:nvPr>
            <p:ph type="title"/>
          </p:nvPr>
        </p:nvSpPr>
        <p:spPr>
          <a:xfrm>
            <a:off x="3688525" y="1568200"/>
            <a:ext cx="3762600" cy="151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a:t>
            </a:r>
            <a:r>
              <a:rPr lang="en">
                <a:solidFill>
                  <a:schemeClr val="accent1"/>
                </a:solidFill>
              </a:rPr>
              <a:t>SERVICES</a:t>
            </a:r>
            <a:endParaRPr>
              <a:solidFill>
                <a:schemeClr val="accent1"/>
              </a:solidFill>
            </a:endParaRPr>
          </a:p>
        </p:txBody>
      </p:sp>
      <p:sp>
        <p:nvSpPr>
          <p:cNvPr id="616" name="Google Shape;616;p58"/>
          <p:cNvSpPr txBox="1">
            <a:spLocks noGrp="1"/>
          </p:cNvSpPr>
          <p:nvPr>
            <p:ph type="subTitle" idx="1"/>
          </p:nvPr>
        </p:nvSpPr>
        <p:spPr>
          <a:xfrm>
            <a:off x="3688525" y="3107575"/>
            <a:ext cx="37626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You can enter a subtitle here if you need it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59"/>
          <p:cNvSpPr txBox="1">
            <a:spLocks noGrp="1"/>
          </p:cNvSpPr>
          <p:nvPr>
            <p:ph type="subTitle" idx="1"/>
          </p:nvPr>
        </p:nvSpPr>
        <p:spPr>
          <a:xfrm>
            <a:off x="2146350" y="1634754"/>
            <a:ext cx="2173200" cy="68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Full-cycle testing services </a:t>
            </a:r>
            <a:endParaRPr/>
          </a:p>
        </p:txBody>
      </p:sp>
      <p:sp>
        <p:nvSpPr>
          <p:cNvPr id="622" name="Google Shape;622;p59"/>
          <p:cNvSpPr txBox="1">
            <a:spLocks noGrp="1"/>
          </p:cNvSpPr>
          <p:nvPr>
            <p:ph type="subTitle" idx="2"/>
          </p:nvPr>
        </p:nvSpPr>
        <p:spPr>
          <a:xfrm>
            <a:off x="2146338" y="2256512"/>
            <a:ext cx="2173200"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Mercury is the closest planet to the Sun</a:t>
            </a:r>
            <a:endParaRPr/>
          </a:p>
        </p:txBody>
      </p:sp>
      <p:sp>
        <p:nvSpPr>
          <p:cNvPr id="623" name="Google Shape;623;p59"/>
          <p:cNvSpPr txBox="1">
            <a:spLocks noGrp="1"/>
          </p:cNvSpPr>
          <p:nvPr>
            <p:ph type="subTitle" idx="3"/>
          </p:nvPr>
        </p:nvSpPr>
        <p:spPr>
          <a:xfrm>
            <a:off x="2146350" y="3119753"/>
            <a:ext cx="2173200" cy="68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Complete test coverage</a:t>
            </a:r>
            <a:endParaRPr/>
          </a:p>
        </p:txBody>
      </p:sp>
      <p:sp>
        <p:nvSpPr>
          <p:cNvPr id="624" name="Google Shape;624;p59"/>
          <p:cNvSpPr txBox="1">
            <a:spLocks noGrp="1"/>
          </p:cNvSpPr>
          <p:nvPr>
            <p:ph type="subTitle" idx="4"/>
          </p:nvPr>
        </p:nvSpPr>
        <p:spPr>
          <a:xfrm>
            <a:off x="2146338" y="3741562"/>
            <a:ext cx="2173200"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Despite being red, Mars is actually a very cold place</a:t>
            </a:r>
            <a:endParaRPr/>
          </a:p>
        </p:txBody>
      </p:sp>
      <p:sp>
        <p:nvSpPr>
          <p:cNvPr id="625" name="Google Shape;625;p59"/>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OUR SERVICES</a:t>
            </a:r>
            <a:endParaRPr>
              <a:solidFill>
                <a:schemeClr val="dk1"/>
              </a:solidFill>
            </a:endParaRPr>
          </a:p>
        </p:txBody>
      </p:sp>
      <p:sp>
        <p:nvSpPr>
          <p:cNvPr id="626" name="Google Shape;626;p59"/>
          <p:cNvSpPr txBox="1">
            <a:spLocks noGrp="1"/>
          </p:cNvSpPr>
          <p:nvPr>
            <p:ph type="subTitle" idx="5"/>
          </p:nvPr>
        </p:nvSpPr>
        <p:spPr>
          <a:xfrm>
            <a:off x="6257579" y="1634754"/>
            <a:ext cx="2173200" cy="68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Quality engineering</a:t>
            </a:r>
            <a:endParaRPr/>
          </a:p>
        </p:txBody>
      </p:sp>
      <p:sp>
        <p:nvSpPr>
          <p:cNvPr id="627" name="Google Shape;627;p59"/>
          <p:cNvSpPr txBox="1">
            <a:spLocks noGrp="1"/>
          </p:cNvSpPr>
          <p:nvPr>
            <p:ph type="subTitle" idx="6"/>
          </p:nvPr>
        </p:nvSpPr>
        <p:spPr>
          <a:xfrm>
            <a:off x="6257575" y="2256512"/>
            <a:ext cx="2173200"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a:t>
            </a:r>
            <a:endParaRPr/>
          </a:p>
        </p:txBody>
      </p:sp>
      <p:sp>
        <p:nvSpPr>
          <p:cNvPr id="628" name="Google Shape;628;p59"/>
          <p:cNvSpPr txBox="1">
            <a:spLocks noGrp="1"/>
          </p:cNvSpPr>
          <p:nvPr>
            <p:ph type="subTitle" idx="7"/>
          </p:nvPr>
        </p:nvSpPr>
        <p:spPr>
          <a:xfrm>
            <a:off x="6257579" y="3119753"/>
            <a:ext cx="2173200" cy="68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System and platforms</a:t>
            </a:r>
            <a:endParaRPr/>
          </a:p>
        </p:txBody>
      </p:sp>
      <p:sp>
        <p:nvSpPr>
          <p:cNvPr id="629" name="Google Shape;629;p59"/>
          <p:cNvSpPr txBox="1">
            <a:spLocks noGrp="1"/>
          </p:cNvSpPr>
          <p:nvPr>
            <p:ph type="subTitle" idx="8"/>
          </p:nvPr>
        </p:nvSpPr>
        <p:spPr>
          <a:xfrm>
            <a:off x="6257575" y="3741562"/>
            <a:ext cx="2173200"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of them all</a:t>
            </a:r>
            <a:endParaRPr/>
          </a:p>
        </p:txBody>
      </p:sp>
      <p:sp>
        <p:nvSpPr>
          <p:cNvPr id="630" name="Google Shape;630;p59"/>
          <p:cNvSpPr/>
          <p:nvPr/>
        </p:nvSpPr>
        <p:spPr>
          <a:xfrm>
            <a:off x="770975" y="1550025"/>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9"/>
          <p:cNvSpPr/>
          <p:nvPr/>
        </p:nvSpPr>
        <p:spPr>
          <a:xfrm>
            <a:off x="4867375" y="1550025"/>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9"/>
          <p:cNvSpPr/>
          <p:nvPr/>
        </p:nvSpPr>
        <p:spPr>
          <a:xfrm>
            <a:off x="723800" y="2977275"/>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9"/>
          <p:cNvSpPr/>
          <p:nvPr/>
        </p:nvSpPr>
        <p:spPr>
          <a:xfrm>
            <a:off x="4820200" y="2977275"/>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 name="Google Shape;634;p59"/>
          <p:cNvGrpSpPr/>
          <p:nvPr/>
        </p:nvGrpSpPr>
        <p:grpSpPr>
          <a:xfrm>
            <a:off x="5329542" y="3505387"/>
            <a:ext cx="371518" cy="334001"/>
            <a:chOff x="2635237" y="2431780"/>
            <a:chExt cx="359232" cy="323018"/>
          </a:xfrm>
        </p:grpSpPr>
        <p:sp>
          <p:nvSpPr>
            <p:cNvPr id="635" name="Google Shape;635;p59"/>
            <p:cNvSpPr/>
            <p:nvPr/>
          </p:nvSpPr>
          <p:spPr>
            <a:xfrm>
              <a:off x="2769121" y="2696328"/>
              <a:ext cx="44253" cy="40482"/>
            </a:xfrm>
            <a:custGeom>
              <a:avLst/>
              <a:gdLst/>
              <a:ahLst/>
              <a:cxnLst/>
              <a:rect l="l" t="t" r="r" b="b"/>
              <a:pathLst>
                <a:path w="1690" h="1546" extrusionOk="0">
                  <a:moveTo>
                    <a:pt x="344" y="0"/>
                  </a:moveTo>
                  <a:lnTo>
                    <a:pt x="1" y="1546"/>
                  </a:lnTo>
                  <a:lnTo>
                    <a:pt x="1689" y="1546"/>
                  </a:lnTo>
                  <a:lnTo>
                    <a:pt x="1346" y="0"/>
                  </a:lnTo>
                  <a:close/>
                </a:path>
              </a:pathLst>
            </a:custGeom>
            <a:solidFill>
              <a:srgbClr val="395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9"/>
            <p:cNvSpPr/>
            <p:nvPr/>
          </p:nvSpPr>
          <p:spPr>
            <a:xfrm>
              <a:off x="2738903" y="2733039"/>
              <a:ext cx="104688" cy="21760"/>
            </a:xfrm>
            <a:custGeom>
              <a:avLst/>
              <a:gdLst/>
              <a:ahLst/>
              <a:cxnLst/>
              <a:rect l="l" t="t" r="r" b="b"/>
              <a:pathLst>
                <a:path w="3998" h="831" extrusionOk="0">
                  <a:moveTo>
                    <a:pt x="220" y="0"/>
                  </a:moveTo>
                  <a:cubicBezTo>
                    <a:pt x="96" y="0"/>
                    <a:pt x="0" y="96"/>
                    <a:pt x="0" y="220"/>
                  </a:cubicBezTo>
                  <a:lnTo>
                    <a:pt x="0" y="611"/>
                  </a:lnTo>
                  <a:cubicBezTo>
                    <a:pt x="0" y="725"/>
                    <a:pt x="96" y="830"/>
                    <a:pt x="220" y="830"/>
                  </a:cubicBezTo>
                  <a:lnTo>
                    <a:pt x="3778" y="830"/>
                  </a:lnTo>
                  <a:cubicBezTo>
                    <a:pt x="3902" y="830"/>
                    <a:pt x="3997" y="725"/>
                    <a:pt x="3997" y="611"/>
                  </a:cubicBezTo>
                  <a:lnTo>
                    <a:pt x="3997" y="220"/>
                  </a:lnTo>
                  <a:cubicBezTo>
                    <a:pt x="3997" y="96"/>
                    <a:pt x="3902" y="0"/>
                    <a:pt x="3778" y="0"/>
                  </a:cubicBezTo>
                  <a:close/>
                </a:path>
              </a:pathLst>
            </a:custGeom>
            <a:solidFill>
              <a:srgbClr val="5368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9"/>
            <p:cNvSpPr/>
            <p:nvPr/>
          </p:nvSpPr>
          <p:spPr>
            <a:xfrm>
              <a:off x="2635237" y="2498212"/>
              <a:ext cx="312020" cy="203876"/>
            </a:xfrm>
            <a:custGeom>
              <a:avLst/>
              <a:gdLst/>
              <a:ahLst/>
              <a:cxnLst/>
              <a:rect l="l" t="t" r="r" b="b"/>
              <a:pathLst>
                <a:path w="11916" h="7786" extrusionOk="0">
                  <a:moveTo>
                    <a:pt x="229" y="1"/>
                  </a:moveTo>
                  <a:cubicBezTo>
                    <a:pt x="105" y="1"/>
                    <a:pt x="0" y="96"/>
                    <a:pt x="0" y="220"/>
                  </a:cubicBezTo>
                  <a:lnTo>
                    <a:pt x="0" y="7566"/>
                  </a:lnTo>
                  <a:cubicBezTo>
                    <a:pt x="0" y="7681"/>
                    <a:pt x="105" y="7785"/>
                    <a:pt x="229" y="7785"/>
                  </a:cubicBezTo>
                  <a:lnTo>
                    <a:pt x="11687" y="7785"/>
                  </a:lnTo>
                  <a:cubicBezTo>
                    <a:pt x="11811" y="7785"/>
                    <a:pt x="11916" y="7681"/>
                    <a:pt x="11916" y="7566"/>
                  </a:cubicBezTo>
                  <a:lnTo>
                    <a:pt x="11916" y="220"/>
                  </a:lnTo>
                  <a:cubicBezTo>
                    <a:pt x="11916" y="96"/>
                    <a:pt x="11811" y="1"/>
                    <a:pt x="11687" y="1"/>
                  </a:cubicBezTo>
                  <a:close/>
                </a:path>
              </a:pathLst>
            </a:custGeom>
            <a:solidFill>
              <a:srgbClr val="5368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9"/>
            <p:cNvSpPr/>
            <p:nvPr/>
          </p:nvSpPr>
          <p:spPr>
            <a:xfrm>
              <a:off x="2845555" y="2498212"/>
              <a:ext cx="101703" cy="84211"/>
            </a:xfrm>
            <a:custGeom>
              <a:avLst/>
              <a:gdLst/>
              <a:ahLst/>
              <a:cxnLst/>
              <a:rect l="l" t="t" r="r" b="b"/>
              <a:pathLst>
                <a:path w="3884" h="3216" extrusionOk="0">
                  <a:moveTo>
                    <a:pt x="20" y="1"/>
                  </a:moveTo>
                  <a:lnTo>
                    <a:pt x="20" y="68"/>
                  </a:lnTo>
                  <a:cubicBezTo>
                    <a:pt x="1" y="1794"/>
                    <a:pt x="1394" y="3206"/>
                    <a:pt x="3120" y="3216"/>
                  </a:cubicBezTo>
                  <a:cubicBezTo>
                    <a:pt x="3378" y="3216"/>
                    <a:pt x="3626" y="3178"/>
                    <a:pt x="3884" y="3120"/>
                  </a:cubicBezTo>
                  <a:lnTo>
                    <a:pt x="3884" y="220"/>
                  </a:lnTo>
                  <a:cubicBezTo>
                    <a:pt x="3874" y="96"/>
                    <a:pt x="3779" y="1"/>
                    <a:pt x="3655" y="1"/>
                  </a:cubicBez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9"/>
            <p:cNvSpPr/>
            <p:nvPr/>
          </p:nvSpPr>
          <p:spPr>
            <a:xfrm>
              <a:off x="2635472" y="2687582"/>
              <a:ext cx="311523" cy="14506"/>
            </a:xfrm>
            <a:custGeom>
              <a:avLst/>
              <a:gdLst/>
              <a:ahLst/>
              <a:cxnLst/>
              <a:rect l="l" t="t" r="r" b="b"/>
              <a:pathLst>
                <a:path w="11897" h="554" extrusionOk="0">
                  <a:moveTo>
                    <a:pt x="1" y="0"/>
                  </a:moveTo>
                  <a:lnTo>
                    <a:pt x="1" y="334"/>
                  </a:lnTo>
                  <a:cubicBezTo>
                    <a:pt x="1" y="449"/>
                    <a:pt x="96" y="553"/>
                    <a:pt x="220" y="553"/>
                  </a:cubicBezTo>
                  <a:lnTo>
                    <a:pt x="11678" y="553"/>
                  </a:lnTo>
                  <a:cubicBezTo>
                    <a:pt x="11802" y="553"/>
                    <a:pt x="11897" y="449"/>
                    <a:pt x="11897" y="334"/>
                  </a:cubicBezTo>
                  <a:lnTo>
                    <a:pt x="11897" y="0"/>
                  </a:ln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9"/>
            <p:cNvSpPr/>
            <p:nvPr/>
          </p:nvSpPr>
          <p:spPr>
            <a:xfrm>
              <a:off x="2655216" y="2517196"/>
              <a:ext cx="272062" cy="151166"/>
            </a:xfrm>
            <a:custGeom>
              <a:avLst/>
              <a:gdLst/>
              <a:ahLst/>
              <a:cxnLst/>
              <a:rect l="l" t="t" r="r" b="b"/>
              <a:pathLst>
                <a:path w="10390" h="5773" extrusionOk="0">
                  <a:moveTo>
                    <a:pt x="220" y="1"/>
                  </a:moveTo>
                  <a:cubicBezTo>
                    <a:pt x="105" y="1"/>
                    <a:pt x="0" y="106"/>
                    <a:pt x="0" y="220"/>
                  </a:cubicBezTo>
                  <a:lnTo>
                    <a:pt x="0" y="5553"/>
                  </a:lnTo>
                  <a:cubicBezTo>
                    <a:pt x="0" y="5677"/>
                    <a:pt x="105" y="5773"/>
                    <a:pt x="220" y="5773"/>
                  </a:cubicBezTo>
                  <a:lnTo>
                    <a:pt x="10389" y="5773"/>
                  </a:lnTo>
                  <a:lnTo>
                    <a:pt x="10389" y="220"/>
                  </a:lnTo>
                  <a:cubicBezTo>
                    <a:pt x="10389" y="106"/>
                    <a:pt x="10284" y="1"/>
                    <a:pt x="10170" y="1"/>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9"/>
            <p:cNvSpPr/>
            <p:nvPr/>
          </p:nvSpPr>
          <p:spPr>
            <a:xfrm>
              <a:off x="2847807" y="2517196"/>
              <a:ext cx="79471" cy="65227"/>
            </a:xfrm>
            <a:custGeom>
              <a:avLst/>
              <a:gdLst/>
              <a:ahLst/>
              <a:cxnLst/>
              <a:rect l="l" t="t" r="r" b="b"/>
              <a:pathLst>
                <a:path w="3035" h="2491" extrusionOk="0">
                  <a:moveTo>
                    <a:pt x="1" y="1"/>
                  </a:moveTo>
                  <a:cubicBezTo>
                    <a:pt x="296" y="1441"/>
                    <a:pt x="1565" y="2481"/>
                    <a:pt x="3034" y="2491"/>
                  </a:cubicBezTo>
                  <a:lnTo>
                    <a:pt x="3034" y="220"/>
                  </a:lnTo>
                  <a:cubicBezTo>
                    <a:pt x="3034" y="106"/>
                    <a:pt x="2929" y="1"/>
                    <a:pt x="2815" y="1"/>
                  </a:cubicBezTo>
                  <a:close/>
                </a:path>
              </a:pathLst>
            </a:custGeom>
            <a:solidFill>
              <a:srgbClr val="CDD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9"/>
            <p:cNvSpPr/>
            <p:nvPr/>
          </p:nvSpPr>
          <p:spPr>
            <a:xfrm>
              <a:off x="2655216" y="2517196"/>
              <a:ext cx="272062" cy="151166"/>
            </a:xfrm>
            <a:custGeom>
              <a:avLst/>
              <a:gdLst/>
              <a:ahLst/>
              <a:cxnLst/>
              <a:rect l="l" t="t" r="r" b="b"/>
              <a:pathLst>
                <a:path w="10390" h="5773" extrusionOk="0">
                  <a:moveTo>
                    <a:pt x="229" y="1"/>
                  </a:moveTo>
                  <a:cubicBezTo>
                    <a:pt x="105" y="1"/>
                    <a:pt x="0" y="106"/>
                    <a:pt x="0" y="220"/>
                  </a:cubicBezTo>
                  <a:lnTo>
                    <a:pt x="0" y="5553"/>
                  </a:lnTo>
                  <a:cubicBezTo>
                    <a:pt x="0" y="5677"/>
                    <a:pt x="105" y="5773"/>
                    <a:pt x="229" y="5773"/>
                  </a:cubicBezTo>
                  <a:lnTo>
                    <a:pt x="10170" y="5773"/>
                  </a:lnTo>
                  <a:cubicBezTo>
                    <a:pt x="10284" y="5773"/>
                    <a:pt x="10389" y="5677"/>
                    <a:pt x="10389" y="5553"/>
                  </a:cubicBezTo>
                  <a:lnTo>
                    <a:pt x="10389" y="5191"/>
                  </a:lnTo>
                  <a:lnTo>
                    <a:pt x="611" y="5191"/>
                  </a:lnTo>
                  <a:lnTo>
                    <a:pt x="611" y="1"/>
                  </a:lnTo>
                  <a:close/>
                </a:path>
              </a:pathLst>
            </a:custGeom>
            <a:solidFill>
              <a:srgbClr val="CDD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9"/>
            <p:cNvSpPr/>
            <p:nvPr/>
          </p:nvSpPr>
          <p:spPr>
            <a:xfrm>
              <a:off x="2770378" y="2678836"/>
              <a:ext cx="41739" cy="10762"/>
            </a:xfrm>
            <a:custGeom>
              <a:avLst/>
              <a:gdLst/>
              <a:ahLst/>
              <a:cxnLst/>
              <a:rect l="l" t="t" r="r" b="b"/>
              <a:pathLst>
                <a:path w="1594" h="411" extrusionOk="0">
                  <a:moveTo>
                    <a:pt x="248" y="0"/>
                  </a:moveTo>
                  <a:cubicBezTo>
                    <a:pt x="0" y="19"/>
                    <a:pt x="0" y="391"/>
                    <a:pt x="248" y="410"/>
                  </a:cubicBezTo>
                  <a:lnTo>
                    <a:pt x="1336" y="410"/>
                  </a:lnTo>
                  <a:cubicBezTo>
                    <a:pt x="1593" y="391"/>
                    <a:pt x="1593" y="19"/>
                    <a:pt x="1336"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9"/>
            <p:cNvSpPr/>
            <p:nvPr/>
          </p:nvSpPr>
          <p:spPr>
            <a:xfrm>
              <a:off x="2733404" y="2584910"/>
              <a:ext cx="25504" cy="26002"/>
            </a:xfrm>
            <a:custGeom>
              <a:avLst/>
              <a:gdLst/>
              <a:ahLst/>
              <a:cxnLst/>
              <a:rect l="l" t="t" r="r" b="b"/>
              <a:pathLst>
                <a:path w="974" h="993" extrusionOk="0">
                  <a:moveTo>
                    <a:pt x="220" y="0"/>
                  </a:moveTo>
                  <a:cubicBezTo>
                    <a:pt x="96" y="0"/>
                    <a:pt x="0" y="105"/>
                    <a:pt x="0" y="220"/>
                  </a:cubicBezTo>
                  <a:lnTo>
                    <a:pt x="0" y="773"/>
                  </a:lnTo>
                  <a:cubicBezTo>
                    <a:pt x="0" y="897"/>
                    <a:pt x="96" y="992"/>
                    <a:pt x="220" y="992"/>
                  </a:cubicBezTo>
                  <a:lnTo>
                    <a:pt x="754" y="992"/>
                  </a:lnTo>
                  <a:cubicBezTo>
                    <a:pt x="878" y="992"/>
                    <a:pt x="973" y="897"/>
                    <a:pt x="973" y="773"/>
                  </a:cubicBezTo>
                  <a:lnTo>
                    <a:pt x="973" y="220"/>
                  </a:lnTo>
                  <a:cubicBezTo>
                    <a:pt x="973" y="105"/>
                    <a:pt x="878" y="0"/>
                    <a:pt x="754" y="0"/>
                  </a:cubicBezTo>
                  <a:close/>
                </a:path>
              </a:pathLst>
            </a:custGeom>
            <a:solidFill>
              <a:srgbClr val="95A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9"/>
            <p:cNvSpPr/>
            <p:nvPr/>
          </p:nvSpPr>
          <p:spPr>
            <a:xfrm>
              <a:off x="2778364" y="2584910"/>
              <a:ext cx="25766" cy="26002"/>
            </a:xfrm>
            <a:custGeom>
              <a:avLst/>
              <a:gdLst/>
              <a:ahLst/>
              <a:cxnLst/>
              <a:rect l="l" t="t" r="r" b="b"/>
              <a:pathLst>
                <a:path w="984" h="993" extrusionOk="0">
                  <a:moveTo>
                    <a:pt x="229" y="0"/>
                  </a:moveTo>
                  <a:cubicBezTo>
                    <a:pt x="105" y="0"/>
                    <a:pt x="1" y="105"/>
                    <a:pt x="1" y="220"/>
                  </a:cubicBezTo>
                  <a:lnTo>
                    <a:pt x="1" y="773"/>
                  </a:lnTo>
                  <a:cubicBezTo>
                    <a:pt x="1" y="897"/>
                    <a:pt x="105" y="992"/>
                    <a:pt x="229" y="992"/>
                  </a:cubicBezTo>
                  <a:lnTo>
                    <a:pt x="764" y="992"/>
                  </a:lnTo>
                  <a:cubicBezTo>
                    <a:pt x="878" y="992"/>
                    <a:pt x="983" y="897"/>
                    <a:pt x="983" y="773"/>
                  </a:cubicBezTo>
                  <a:lnTo>
                    <a:pt x="983" y="220"/>
                  </a:lnTo>
                  <a:cubicBezTo>
                    <a:pt x="983" y="105"/>
                    <a:pt x="878" y="0"/>
                    <a:pt x="764" y="0"/>
                  </a:cubicBezTo>
                  <a:close/>
                </a:path>
              </a:pathLst>
            </a:custGeom>
            <a:solidFill>
              <a:srgbClr val="BFC8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9"/>
            <p:cNvSpPr/>
            <p:nvPr/>
          </p:nvSpPr>
          <p:spPr>
            <a:xfrm>
              <a:off x="2823585" y="2584910"/>
              <a:ext cx="25504" cy="26002"/>
            </a:xfrm>
            <a:custGeom>
              <a:avLst/>
              <a:gdLst/>
              <a:ahLst/>
              <a:cxnLst/>
              <a:rect l="l" t="t" r="r" b="b"/>
              <a:pathLst>
                <a:path w="974" h="993" extrusionOk="0">
                  <a:moveTo>
                    <a:pt x="220" y="0"/>
                  </a:moveTo>
                  <a:cubicBezTo>
                    <a:pt x="96" y="0"/>
                    <a:pt x="0" y="105"/>
                    <a:pt x="0" y="220"/>
                  </a:cubicBezTo>
                  <a:lnTo>
                    <a:pt x="0" y="773"/>
                  </a:lnTo>
                  <a:cubicBezTo>
                    <a:pt x="0" y="897"/>
                    <a:pt x="96" y="992"/>
                    <a:pt x="220" y="992"/>
                  </a:cubicBezTo>
                  <a:lnTo>
                    <a:pt x="754" y="992"/>
                  </a:lnTo>
                  <a:cubicBezTo>
                    <a:pt x="878" y="992"/>
                    <a:pt x="973" y="897"/>
                    <a:pt x="973" y="773"/>
                  </a:cubicBezTo>
                  <a:lnTo>
                    <a:pt x="973" y="220"/>
                  </a:lnTo>
                  <a:cubicBezTo>
                    <a:pt x="973" y="105"/>
                    <a:pt x="878" y="0"/>
                    <a:pt x="754" y="0"/>
                  </a:cubicBezTo>
                  <a:close/>
                </a:path>
              </a:pathLst>
            </a:custGeom>
            <a:solidFill>
              <a:srgbClr val="94A3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9"/>
            <p:cNvSpPr/>
            <p:nvPr/>
          </p:nvSpPr>
          <p:spPr>
            <a:xfrm>
              <a:off x="2859799" y="2431780"/>
              <a:ext cx="134669" cy="136424"/>
            </a:xfrm>
            <a:custGeom>
              <a:avLst/>
              <a:gdLst/>
              <a:ahLst/>
              <a:cxnLst/>
              <a:rect l="l" t="t" r="r" b="b"/>
              <a:pathLst>
                <a:path w="5143" h="5210" extrusionOk="0">
                  <a:moveTo>
                    <a:pt x="2576" y="0"/>
                  </a:moveTo>
                  <a:cubicBezTo>
                    <a:pt x="1155" y="0"/>
                    <a:pt x="1" y="1164"/>
                    <a:pt x="1" y="2605"/>
                  </a:cubicBezTo>
                  <a:cubicBezTo>
                    <a:pt x="1" y="4045"/>
                    <a:pt x="1155" y="5209"/>
                    <a:pt x="2576" y="5209"/>
                  </a:cubicBezTo>
                  <a:cubicBezTo>
                    <a:pt x="3988" y="5209"/>
                    <a:pt x="5143" y="4045"/>
                    <a:pt x="5143" y="2605"/>
                  </a:cubicBezTo>
                  <a:cubicBezTo>
                    <a:pt x="5143" y="1164"/>
                    <a:pt x="3988" y="0"/>
                    <a:pt x="2576"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9"/>
            <p:cNvSpPr/>
            <p:nvPr/>
          </p:nvSpPr>
          <p:spPr>
            <a:xfrm>
              <a:off x="2904026" y="2482920"/>
              <a:ext cx="39984" cy="34302"/>
            </a:xfrm>
            <a:custGeom>
              <a:avLst/>
              <a:gdLst/>
              <a:ahLst/>
              <a:cxnLst/>
              <a:rect l="l" t="t" r="r" b="b"/>
              <a:pathLst>
                <a:path w="1527" h="1310" extrusionOk="0">
                  <a:moveTo>
                    <a:pt x="887" y="413"/>
                  </a:moveTo>
                  <a:cubicBezTo>
                    <a:pt x="1011" y="423"/>
                    <a:pt x="1116" y="528"/>
                    <a:pt x="1116" y="652"/>
                  </a:cubicBezTo>
                  <a:cubicBezTo>
                    <a:pt x="1116" y="800"/>
                    <a:pt x="999" y="896"/>
                    <a:pt x="876" y="896"/>
                  </a:cubicBezTo>
                  <a:cubicBezTo>
                    <a:pt x="817" y="896"/>
                    <a:pt x="756" y="873"/>
                    <a:pt x="706" y="823"/>
                  </a:cubicBezTo>
                  <a:cubicBezTo>
                    <a:pt x="553" y="671"/>
                    <a:pt x="668" y="413"/>
                    <a:pt x="887" y="413"/>
                  </a:cubicBezTo>
                  <a:close/>
                  <a:moveTo>
                    <a:pt x="869" y="1"/>
                  </a:moveTo>
                  <a:cubicBezTo>
                    <a:pt x="708" y="1"/>
                    <a:pt x="544" y="60"/>
                    <a:pt x="410" y="194"/>
                  </a:cubicBezTo>
                  <a:cubicBezTo>
                    <a:pt x="0" y="614"/>
                    <a:pt x="305" y="1310"/>
                    <a:pt x="887" y="1310"/>
                  </a:cubicBezTo>
                  <a:cubicBezTo>
                    <a:pt x="1240" y="1300"/>
                    <a:pt x="1527" y="1014"/>
                    <a:pt x="1527" y="652"/>
                  </a:cubicBezTo>
                  <a:cubicBezTo>
                    <a:pt x="1527" y="259"/>
                    <a:pt x="1205" y="1"/>
                    <a:pt x="869" y="1"/>
                  </a:cubicBezTo>
                  <a:close/>
                </a:path>
              </a:pathLst>
            </a:custGeom>
            <a:solidFill>
              <a:srgbClr val="95A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9"/>
            <p:cNvSpPr/>
            <p:nvPr/>
          </p:nvSpPr>
          <p:spPr>
            <a:xfrm>
              <a:off x="2880433" y="2455190"/>
              <a:ext cx="93638" cy="89841"/>
            </a:xfrm>
            <a:custGeom>
              <a:avLst/>
              <a:gdLst/>
              <a:ahLst/>
              <a:cxnLst/>
              <a:rect l="l" t="t" r="r" b="b"/>
              <a:pathLst>
                <a:path w="3576" h="3431" extrusionOk="0">
                  <a:moveTo>
                    <a:pt x="1785" y="845"/>
                  </a:moveTo>
                  <a:cubicBezTo>
                    <a:pt x="1936" y="845"/>
                    <a:pt x="2089" y="885"/>
                    <a:pt x="2227" y="967"/>
                  </a:cubicBezTo>
                  <a:cubicBezTo>
                    <a:pt x="2418" y="1091"/>
                    <a:pt x="2561" y="1281"/>
                    <a:pt x="2609" y="1510"/>
                  </a:cubicBezTo>
                  <a:cubicBezTo>
                    <a:pt x="2666" y="1730"/>
                    <a:pt x="2628" y="1959"/>
                    <a:pt x="2513" y="2159"/>
                  </a:cubicBezTo>
                  <a:cubicBezTo>
                    <a:pt x="2447" y="2283"/>
                    <a:pt x="2342" y="2378"/>
                    <a:pt x="2227" y="2455"/>
                  </a:cubicBezTo>
                  <a:cubicBezTo>
                    <a:pt x="2089" y="2536"/>
                    <a:pt x="1936" y="2576"/>
                    <a:pt x="1785" y="2576"/>
                  </a:cubicBezTo>
                  <a:cubicBezTo>
                    <a:pt x="1633" y="2576"/>
                    <a:pt x="1483" y="2536"/>
                    <a:pt x="1349" y="2455"/>
                  </a:cubicBezTo>
                  <a:cubicBezTo>
                    <a:pt x="1149" y="2331"/>
                    <a:pt x="1016" y="2140"/>
                    <a:pt x="958" y="1921"/>
                  </a:cubicBezTo>
                  <a:cubicBezTo>
                    <a:pt x="930" y="1787"/>
                    <a:pt x="930" y="1644"/>
                    <a:pt x="958" y="1510"/>
                  </a:cubicBezTo>
                  <a:cubicBezTo>
                    <a:pt x="1016" y="1281"/>
                    <a:pt x="1149" y="1091"/>
                    <a:pt x="1349" y="967"/>
                  </a:cubicBezTo>
                  <a:cubicBezTo>
                    <a:pt x="1483" y="885"/>
                    <a:pt x="1633" y="845"/>
                    <a:pt x="1785" y="845"/>
                  </a:cubicBezTo>
                  <a:close/>
                  <a:moveTo>
                    <a:pt x="1784" y="1"/>
                  </a:moveTo>
                  <a:cubicBezTo>
                    <a:pt x="1686" y="1"/>
                    <a:pt x="1588" y="65"/>
                    <a:pt x="1578" y="194"/>
                  </a:cubicBezTo>
                  <a:lnTo>
                    <a:pt x="1578" y="451"/>
                  </a:lnTo>
                  <a:cubicBezTo>
                    <a:pt x="1388" y="480"/>
                    <a:pt x="1206" y="556"/>
                    <a:pt x="1054" y="671"/>
                  </a:cubicBezTo>
                  <a:lnTo>
                    <a:pt x="872" y="499"/>
                  </a:lnTo>
                  <a:cubicBezTo>
                    <a:pt x="830" y="463"/>
                    <a:pt x="785" y="448"/>
                    <a:pt x="741" y="448"/>
                  </a:cubicBezTo>
                  <a:cubicBezTo>
                    <a:pt x="588" y="448"/>
                    <a:pt x="458" y="637"/>
                    <a:pt x="577" y="785"/>
                  </a:cubicBezTo>
                  <a:lnTo>
                    <a:pt x="758" y="967"/>
                  </a:lnTo>
                  <a:cubicBezTo>
                    <a:pt x="644" y="1129"/>
                    <a:pt x="567" y="1320"/>
                    <a:pt x="539" y="1510"/>
                  </a:cubicBezTo>
                  <a:lnTo>
                    <a:pt x="291" y="1510"/>
                  </a:lnTo>
                  <a:cubicBezTo>
                    <a:pt x="285" y="1510"/>
                    <a:pt x="279" y="1510"/>
                    <a:pt x="273" y="1510"/>
                  </a:cubicBezTo>
                  <a:cubicBezTo>
                    <a:pt x="4" y="1510"/>
                    <a:pt x="1" y="1922"/>
                    <a:pt x="264" y="1922"/>
                  </a:cubicBezTo>
                  <a:cubicBezTo>
                    <a:pt x="273" y="1922"/>
                    <a:pt x="282" y="1921"/>
                    <a:pt x="291" y="1921"/>
                  </a:cubicBezTo>
                  <a:lnTo>
                    <a:pt x="539" y="1921"/>
                  </a:lnTo>
                  <a:cubicBezTo>
                    <a:pt x="567" y="2121"/>
                    <a:pt x="644" y="2302"/>
                    <a:pt x="758" y="2464"/>
                  </a:cubicBezTo>
                  <a:lnTo>
                    <a:pt x="586" y="2646"/>
                  </a:lnTo>
                  <a:cubicBezTo>
                    <a:pt x="407" y="2796"/>
                    <a:pt x="551" y="3016"/>
                    <a:pt x="714" y="3016"/>
                  </a:cubicBezTo>
                  <a:cubicBezTo>
                    <a:pt x="768" y="3016"/>
                    <a:pt x="825" y="2991"/>
                    <a:pt x="872" y="2932"/>
                  </a:cubicBezTo>
                  <a:lnTo>
                    <a:pt x="1054" y="2760"/>
                  </a:lnTo>
                  <a:cubicBezTo>
                    <a:pt x="1206" y="2875"/>
                    <a:pt x="1388" y="2951"/>
                    <a:pt x="1578" y="2979"/>
                  </a:cubicBezTo>
                  <a:lnTo>
                    <a:pt x="1578" y="3237"/>
                  </a:lnTo>
                  <a:cubicBezTo>
                    <a:pt x="1588" y="3366"/>
                    <a:pt x="1686" y="3430"/>
                    <a:pt x="1785" y="3430"/>
                  </a:cubicBezTo>
                  <a:cubicBezTo>
                    <a:pt x="1884" y="3430"/>
                    <a:pt x="1984" y="3366"/>
                    <a:pt x="1998" y="3237"/>
                  </a:cubicBezTo>
                  <a:lnTo>
                    <a:pt x="1998" y="2979"/>
                  </a:lnTo>
                  <a:cubicBezTo>
                    <a:pt x="2189" y="2951"/>
                    <a:pt x="2361" y="2875"/>
                    <a:pt x="2523" y="2760"/>
                  </a:cubicBezTo>
                  <a:lnTo>
                    <a:pt x="2695" y="2932"/>
                  </a:lnTo>
                  <a:cubicBezTo>
                    <a:pt x="2742" y="2991"/>
                    <a:pt x="2799" y="3016"/>
                    <a:pt x="2854" y="3016"/>
                  </a:cubicBezTo>
                  <a:cubicBezTo>
                    <a:pt x="3017" y="3016"/>
                    <a:pt x="3162" y="2796"/>
                    <a:pt x="2990" y="2646"/>
                  </a:cubicBezTo>
                  <a:lnTo>
                    <a:pt x="2809" y="2464"/>
                  </a:lnTo>
                  <a:cubicBezTo>
                    <a:pt x="2924" y="2302"/>
                    <a:pt x="3000" y="2121"/>
                    <a:pt x="3038" y="1921"/>
                  </a:cubicBezTo>
                  <a:lnTo>
                    <a:pt x="3286" y="1921"/>
                  </a:lnTo>
                  <a:cubicBezTo>
                    <a:pt x="3295" y="1921"/>
                    <a:pt x="3304" y="1922"/>
                    <a:pt x="3312" y="1922"/>
                  </a:cubicBezTo>
                  <a:cubicBezTo>
                    <a:pt x="3576" y="1922"/>
                    <a:pt x="3573" y="1510"/>
                    <a:pt x="3304" y="1510"/>
                  </a:cubicBezTo>
                  <a:cubicBezTo>
                    <a:pt x="3298" y="1510"/>
                    <a:pt x="3292" y="1510"/>
                    <a:pt x="3286" y="1510"/>
                  </a:cubicBezTo>
                  <a:lnTo>
                    <a:pt x="3038" y="1510"/>
                  </a:lnTo>
                  <a:cubicBezTo>
                    <a:pt x="3000" y="1310"/>
                    <a:pt x="2924" y="1129"/>
                    <a:pt x="2809" y="967"/>
                  </a:cubicBezTo>
                  <a:lnTo>
                    <a:pt x="2990" y="785"/>
                  </a:lnTo>
                  <a:cubicBezTo>
                    <a:pt x="3115" y="631"/>
                    <a:pt x="2986" y="443"/>
                    <a:pt x="2832" y="443"/>
                  </a:cubicBezTo>
                  <a:cubicBezTo>
                    <a:pt x="2786" y="443"/>
                    <a:pt x="2739" y="460"/>
                    <a:pt x="2695" y="499"/>
                  </a:cubicBezTo>
                  <a:lnTo>
                    <a:pt x="2523" y="671"/>
                  </a:lnTo>
                  <a:cubicBezTo>
                    <a:pt x="2361" y="556"/>
                    <a:pt x="2179" y="480"/>
                    <a:pt x="1989" y="451"/>
                  </a:cubicBezTo>
                  <a:lnTo>
                    <a:pt x="1989" y="194"/>
                  </a:lnTo>
                  <a:cubicBezTo>
                    <a:pt x="1979" y="65"/>
                    <a:pt x="1881" y="1"/>
                    <a:pt x="1784" y="1"/>
                  </a:cubicBezTo>
                  <a:close/>
                </a:path>
              </a:pathLst>
            </a:custGeom>
            <a:solidFill>
              <a:srgbClr val="95A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 name="Google Shape;650;p59"/>
          <p:cNvGrpSpPr/>
          <p:nvPr/>
        </p:nvGrpSpPr>
        <p:grpSpPr>
          <a:xfrm>
            <a:off x="5376733" y="2061709"/>
            <a:ext cx="371487" cy="366826"/>
            <a:chOff x="3513796" y="2882084"/>
            <a:chExt cx="371487" cy="366826"/>
          </a:xfrm>
        </p:grpSpPr>
        <p:sp>
          <p:nvSpPr>
            <p:cNvPr id="651" name="Google Shape;651;p59"/>
            <p:cNvSpPr/>
            <p:nvPr/>
          </p:nvSpPr>
          <p:spPr>
            <a:xfrm>
              <a:off x="3696384" y="2890725"/>
              <a:ext cx="11024" cy="60409"/>
            </a:xfrm>
            <a:custGeom>
              <a:avLst/>
              <a:gdLst/>
              <a:ahLst/>
              <a:cxnLst/>
              <a:rect l="l" t="t" r="r" b="b"/>
              <a:pathLst>
                <a:path w="421" h="2307" extrusionOk="0">
                  <a:moveTo>
                    <a:pt x="206" y="0"/>
                  </a:moveTo>
                  <a:cubicBezTo>
                    <a:pt x="103" y="0"/>
                    <a:pt x="1" y="70"/>
                    <a:pt x="1" y="208"/>
                  </a:cubicBezTo>
                  <a:lnTo>
                    <a:pt x="1" y="2097"/>
                  </a:lnTo>
                  <a:cubicBezTo>
                    <a:pt x="1" y="2211"/>
                    <a:pt x="96" y="2307"/>
                    <a:pt x="211" y="2307"/>
                  </a:cubicBezTo>
                  <a:cubicBezTo>
                    <a:pt x="325" y="2307"/>
                    <a:pt x="421" y="2211"/>
                    <a:pt x="411" y="2097"/>
                  </a:cubicBezTo>
                  <a:lnTo>
                    <a:pt x="411" y="208"/>
                  </a:lnTo>
                  <a:cubicBezTo>
                    <a:pt x="411" y="70"/>
                    <a:pt x="308" y="0"/>
                    <a:pt x="206" y="0"/>
                  </a:cubicBezTo>
                  <a:close/>
                </a:path>
              </a:pathLst>
            </a:custGeom>
            <a:solidFill>
              <a:srgbClr val="5166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9"/>
            <p:cNvSpPr/>
            <p:nvPr/>
          </p:nvSpPr>
          <p:spPr>
            <a:xfrm>
              <a:off x="3682899" y="2882084"/>
              <a:ext cx="32993" cy="28332"/>
            </a:xfrm>
            <a:custGeom>
              <a:avLst/>
              <a:gdLst/>
              <a:ahLst/>
              <a:cxnLst/>
              <a:rect l="l" t="t" r="r" b="b"/>
              <a:pathLst>
                <a:path w="1260" h="1082" extrusionOk="0">
                  <a:moveTo>
                    <a:pt x="720" y="1"/>
                  </a:moveTo>
                  <a:cubicBezTo>
                    <a:pt x="589" y="1"/>
                    <a:pt x="455" y="49"/>
                    <a:pt x="344" y="156"/>
                  </a:cubicBezTo>
                  <a:cubicBezTo>
                    <a:pt x="1" y="500"/>
                    <a:pt x="249" y="1082"/>
                    <a:pt x="726" y="1082"/>
                  </a:cubicBezTo>
                  <a:cubicBezTo>
                    <a:pt x="1021" y="1082"/>
                    <a:pt x="1260" y="834"/>
                    <a:pt x="1260" y="538"/>
                  </a:cubicBezTo>
                  <a:cubicBezTo>
                    <a:pt x="1260" y="215"/>
                    <a:pt x="997" y="1"/>
                    <a:pt x="720" y="1"/>
                  </a:cubicBezTo>
                  <a:close/>
                </a:path>
              </a:pathLst>
            </a:custGeom>
            <a:solidFill>
              <a:srgbClr val="395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9"/>
            <p:cNvSpPr/>
            <p:nvPr/>
          </p:nvSpPr>
          <p:spPr>
            <a:xfrm>
              <a:off x="3754357" y="2890725"/>
              <a:ext cx="10762" cy="60409"/>
            </a:xfrm>
            <a:custGeom>
              <a:avLst/>
              <a:gdLst/>
              <a:ahLst/>
              <a:cxnLst/>
              <a:rect l="l" t="t" r="r" b="b"/>
              <a:pathLst>
                <a:path w="411" h="2307" extrusionOk="0">
                  <a:moveTo>
                    <a:pt x="205" y="0"/>
                  </a:moveTo>
                  <a:cubicBezTo>
                    <a:pt x="103" y="0"/>
                    <a:pt x="0" y="70"/>
                    <a:pt x="0" y="208"/>
                  </a:cubicBezTo>
                  <a:lnTo>
                    <a:pt x="0" y="2097"/>
                  </a:lnTo>
                  <a:cubicBezTo>
                    <a:pt x="0" y="2211"/>
                    <a:pt x="86" y="2307"/>
                    <a:pt x="200" y="2307"/>
                  </a:cubicBezTo>
                  <a:cubicBezTo>
                    <a:pt x="315" y="2307"/>
                    <a:pt x="410" y="2211"/>
                    <a:pt x="410" y="2097"/>
                  </a:cubicBezTo>
                  <a:lnTo>
                    <a:pt x="410" y="208"/>
                  </a:lnTo>
                  <a:cubicBezTo>
                    <a:pt x="410" y="70"/>
                    <a:pt x="308" y="0"/>
                    <a:pt x="205" y="0"/>
                  </a:cubicBezTo>
                  <a:close/>
                </a:path>
              </a:pathLst>
            </a:custGeom>
            <a:solidFill>
              <a:srgbClr val="5166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9"/>
            <p:cNvSpPr/>
            <p:nvPr/>
          </p:nvSpPr>
          <p:spPr>
            <a:xfrm>
              <a:off x="3740610" y="2882084"/>
              <a:ext cx="33255" cy="28332"/>
            </a:xfrm>
            <a:custGeom>
              <a:avLst/>
              <a:gdLst/>
              <a:ahLst/>
              <a:cxnLst/>
              <a:rect l="l" t="t" r="r" b="b"/>
              <a:pathLst>
                <a:path w="1270" h="1082" extrusionOk="0">
                  <a:moveTo>
                    <a:pt x="722" y="1"/>
                  </a:moveTo>
                  <a:cubicBezTo>
                    <a:pt x="590" y="1"/>
                    <a:pt x="454" y="49"/>
                    <a:pt x="344" y="156"/>
                  </a:cubicBezTo>
                  <a:cubicBezTo>
                    <a:pt x="0" y="500"/>
                    <a:pt x="248" y="1082"/>
                    <a:pt x="725" y="1082"/>
                  </a:cubicBezTo>
                  <a:cubicBezTo>
                    <a:pt x="1021" y="1082"/>
                    <a:pt x="1260" y="834"/>
                    <a:pt x="1269" y="538"/>
                  </a:cubicBezTo>
                  <a:cubicBezTo>
                    <a:pt x="1269" y="215"/>
                    <a:pt x="1002" y="1"/>
                    <a:pt x="722" y="1"/>
                  </a:cubicBezTo>
                  <a:close/>
                </a:path>
              </a:pathLst>
            </a:custGeom>
            <a:solidFill>
              <a:srgbClr val="395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9"/>
            <p:cNvSpPr/>
            <p:nvPr/>
          </p:nvSpPr>
          <p:spPr>
            <a:xfrm>
              <a:off x="3638698" y="2890725"/>
              <a:ext cx="10762" cy="60409"/>
            </a:xfrm>
            <a:custGeom>
              <a:avLst/>
              <a:gdLst/>
              <a:ahLst/>
              <a:cxnLst/>
              <a:rect l="l" t="t" r="r" b="b"/>
              <a:pathLst>
                <a:path w="411" h="2307" extrusionOk="0">
                  <a:moveTo>
                    <a:pt x="205" y="0"/>
                  </a:moveTo>
                  <a:cubicBezTo>
                    <a:pt x="103" y="0"/>
                    <a:pt x="0" y="70"/>
                    <a:pt x="0" y="208"/>
                  </a:cubicBezTo>
                  <a:lnTo>
                    <a:pt x="0" y="2097"/>
                  </a:lnTo>
                  <a:cubicBezTo>
                    <a:pt x="0" y="2211"/>
                    <a:pt x="96" y="2307"/>
                    <a:pt x="210" y="2307"/>
                  </a:cubicBezTo>
                  <a:cubicBezTo>
                    <a:pt x="324" y="2307"/>
                    <a:pt x="410" y="2211"/>
                    <a:pt x="410" y="2097"/>
                  </a:cubicBezTo>
                  <a:lnTo>
                    <a:pt x="410" y="208"/>
                  </a:lnTo>
                  <a:cubicBezTo>
                    <a:pt x="410" y="70"/>
                    <a:pt x="308" y="0"/>
                    <a:pt x="205" y="0"/>
                  </a:cubicBezTo>
                  <a:close/>
                </a:path>
              </a:pathLst>
            </a:custGeom>
            <a:solidFill>
              <a:srgbClr val="5166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9"/>
            <p:cNvSpPr/>
            <p:nvPr/>
          </p:nvSpPr>
          <p:spPr>
            <a:xfrm>
              <a:off x="3625187" y="2882084"/>
              <a:ext cx="33019" cy="28332"/>
            </a:xfrm>
            <a:custGeom>
              <a:avLst/>
              <a:gdLst/>
              <a:ahLst/>
              <a:cxnLst/>
              <a:rect l="l" t="t" r="r" b="b"/>
              <a:pathLst>
                <a:path w="1261" h="1082" extrusionOk="0">
                  <a:moveTo>
                    <a:pt x="716" y="1"/>
                  </a:moveTo>
                  <a:cubicBezTo>
                    <a:pt x="585" y="1"/>
                    <a:pt x="452" y="49"/>
                    <a:pt x="344" y="156"/>
                  </a:cubicBezTo>
                  <a:cubicBezTo>
                    <a:pt x="1" y="500"/>
                    <a:pt x="239" y="1082"/>
                    <a:pt x="726" y="1082"/>
                  </a:cubicBezTo>
                  <a:cubicBezTo>
                    <a:pt x="1022" y="1082"/>
                    <a:pt x="1260" y="834"/>
                    <a:pt x="1260" y="538"/>
                  </a:cubicBezTo>
                  <a:cubicBezTo>
                    <a:pt x="1260" y="215"/>
                    <a:pt x="993" y="1"/>
                    <a:pt x="716" y="1"/>
                  </a:cubicBezTo>
                  <a:close/>
                </a:path>
              </a:pathLst>
            </a:custGeom>
            <a:solidFill>
              <a:srgbClr val="395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9"/>
            <p:cNvSpPr/>
            <p:nvPr/>
          </p:nvSpPr>
          <p:spPr>
            <a:xfrm>
              <a:off x="3696384" y="3179991"/>
              <a:ext cx="10788" cy="60173"/>
            </a:xfrm>
            <a:custGeom>
              <a:avLst/>
              <a:gdLst/>
              <a:ahLst/>
              <a:cxnLst/>
              <a:rect l="l" t="t" r="r" b="b"/>
              <a:pathLst>
                <a:path w="412" h="2298" extrusionOk="0">
                  <a:moveTo>
                    <a:pt x="206" y="1"/>
                  </a:moveTo>
                  <a:cubicBezTo>
                    <a:pt x="103" y="1"/>
                    <a:pt x="1" y="70"/>
                    <a:pt x="1" y="208"/>
                  </a:cubicBezTo>
                  <a:lnTo>
                    <a:pt x="1" y="2097"/>
                  </a:lnTo>
                  <a:cubicBezTo>
                    <a:pt x="1" y="2202"/>
                    <a:pt x="96" y="2297"/>
                    <a:pt x="211" y="2297"/>
                  </a:cubicBezTo>
                  <a:cubicBezTo>
                    <a:pt x="325" y="2297"/>
                    <a:pt x="411" y="2212"/>
                    <a:pt x="411" y="2097"/>
                  </a:cubicBezTo>
                  <a:lnTo>
                    <a:pt x="411" y="208"/>
                  </a:lnTo>
                  <a:cubicBezTo>
                    <a:pt x="411" y="70"/>
                    <a:pt x="308" y="1"/>
                    <a:pt x="206" y="1"/>
                  </a:cubicBezTo>
                  <a:close/>
                </a:path>
              </a:pathLst>
            </a:custGeom>
            <a:solidFill>
              <a:srgbClr val="5166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9"/>
            <p:cNvSpPr/>
            <p:nvPr/>
          </p:nvSpPr>
          <p:spPr>
            <a:xfrm>
              <a:off x="3682899" y="3220656"/>
              <a:ext cx="32993" cy="28254"/>
            </a:xfrm>
            <a:custGeom>
              <a:avLst/>
              <a:gdLst/>
              <a:ahLst/>
              <a:cxnLst/>
              <a:rect l="l" t="t" r="r" b="b"/>
              <a:pathLst>
                <a:path w="1260" h="1079" extrusionOk="0">
                  <a:moveTo>
                    <a:pt x="725" y="1"/>
                  </a:moveTo>
                  <a:cubicBezTo>
                    <a:pt x="592" y="1"/>
                    <a:pt x="456" y="51"/>
                    <a:pt x="344" y="162"/>
                  </a:cubicBezTo>
                  <a:cubicBezTo>
                    <a:pt x="1" y="496"/>
                    <a:pt x="249" y="1078"/>
                    <a:pt x="726" y="1078"/>
                  </a:cubicBezTo>
                  <a:cubicBezTo>
                    <a:pt x="1021" y="1078"/>
                    <a:pt x="1260" y="840"/>
                    <a:pt x="1260" y="544"/>
                  </a:cubicBezTo>
                  <a:cubicBezTo>
                    <a:pt x="1260" y="216"/>
                    <a:pt x="1000" y="1"/>
                    <a:pt x="725" y="1"/>
                  </a:cubicBezTo>
                  <a:close/>
                </a:path>
              </a:pathLst>
            </a:custGeom>
            <a:solidFill>
              <a:srgbClr val="395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9"/>
            <p:cNvSpPr/>
            <p:nvPr/>
          </p:nvSpPr>
          <p:spPr>
            <a:xfrm>
              <a:off x="3638698" y="3179991"/>
              <a:ext cx="10762" cy="60173"/>
            </a:xfrm>
            <a:custGeom>
              <a:avLst/>
              <a:gdLst/>
              <a:ahLst/>
              <a:cxnLst/>
              <a:rect l="l" t="t" r="r" b="b"/>
              <a:pathLst>
                <a:path w="411" h="2298" extrusionOk="0">
                  <a:moveTo>
                    <a:pt x="205" y="1"/>
                  </a:moveTo>
                  <a:cubicBezTo>
                    <a:pt x="103" y="1"/>
                    <a:pt x="0" y="70"/>
                    <a:pt x="0" y="208"/>
                  </a:cubicBezTo>
                  <a:lnTo>
                    <a:pt x="0" y="2097"/>
                  </a:lnTo>
                  <a:cubicBezTo>
                    <a:pt x="0" y="2202"/>
                    <a:pt x="96" y="2297"/>
                    <a:pt x="210" y="2297"/>
                  </a:cubicBezTo>
                  <a:cubicBezTo>
                    <a:pt x="315" y="2297"/>
                    <a:pt x="410" y="2212"/>
                    <a:pt x="410" y="2097"/>
                  </a:cubicBezTo>
                  <a:lnTo>
                    <a:pt x="410" y="208"/>
                  </a:lnTo>
                  <a:cubicBezTo>
                    <a:pt x="410" y="70"/>
                    <a:pt x="308" y="1"/>
                    <a:pt x="205" y="1"/>
                  </a:cubicBezTo>
                  <a:close/>
                </a:path>
              </a:pathLst>
            </a:custGeom>
            <a:solidFill>
              <a:srgbClr val="5166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9"/>
            <p:cNvSpPr/>
            <p:nvPr/>
          </p:nvSpPr>
          <p:spPr>
            <a:xfrm>
              <a:off x="3625187" y="3220656"/>
              <a:ext cx="33019" cy="28254"/>
            </a:xfrm>
            <a:custGeom>
              <a:avLst/>
              <a:gdLst/>
              <a:ahLst/>
              <a:cxnLst/>
              <a:rect l="l" t="t" r="r" b="b"/>
              <a:pathLst>
                <a:path w="1261" h="1079" extrusionOk="0">
                  <a:moveTo>
                    <a:pt x="721" y="1"/>
                  </a:moveTo>
                  <a:cubicBezTo>
                    <a:pt x="588" y="1"/>
                    <a:pt x="453" y="51"/>
                    <a:pt x="344" y="162"/>
                  </a:cubicBezTo>
                  <a:cubicBezTo>
                    <a:pt x="1" y="496"/>
                    <a:pt x="239" y="1078"/>
                    <a:pt x="726" y="1078"/>
                  </a:cubicBezTo>
                  <a:cubicBezTo>
                    <a:pt x="1022" y="1078"/>
                    <a:pt x="1260" y="840"/>
                    <a:pt x="1260" y="544"/>
                  </a:cubicBezTo>
                  <a:cubicBezTo>
                    <a:pt x="1260" y="216"/>
                    <a:pt x="995" y="1"/>
                    <a:pt x="721" y="1"/>
                  </a:cubicBezTo>
                  <a:close/>
                </a:path>
              </a:pathLst>
            </a:custGeom>
            <a:solidFill>
              <a:srgbClr val="395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9"/>
            <p:cNvSpPr/>
            <p:nvPr/>
          </p:nvSpPr>
          <p:spPr>
            <a:xfrm>
              <a:off x="3754227" y="3179991"/>
              <a:ext cx="10893" cy="60173"/>
            </a:xfrm>
            <a:custGeom>
              <a:avLst/>
              <a:gdLst/>
              <a:ahLst/>
              <a:cxnLst/>
              <a:rect l="l" t="t" r="r" b="b"/>
              <a:pathLst>
                <a:path w="416" h="2298" extrusionOk="0">
                  <a:moveTo>
                    <a:pt x="203" y="1"/>
                  </a:moveTo>
                  <a:cubicBezTo>
                    <a:pt x="100" y="1"/>
                    <a:pt x="0" y="70"/>
                    <a:pt x="5" y="208"/>
                  </a:cubicBezTo>
                  <a:lnTo>
                    <a:pt x="5" y="2097"/>
                  </a:lnTo>
                  <a:cubicBezTo>
                    <a:pt x="5" y="2202"/>
                    <a:pt x="91" y="2297"/>
                    <a:pt x="205" y="2297"/>
                  </a:cubicBezTo>
                  <a:cubicBezTo>
                    <a:pt x="320" y="2297"/>
                    <a:pt x="406" y="2212"/>
                    <a:pt x="415" y="2097"/>
                  </a:cubicBezTo>
                  <a:lnTo>
                    <a:pt x="415" y="208"/>
                  </a:lnTo>
                  <a:cubicBezTo>
                    <a:pt x="411" y="70"/>
                    <a:pt x="306" y="1"/>
                    <a:pt x="203" y="1"/>
                  </a:cubicBezTo>
                  <a:close/>
                </a:path>
              </a:pathLst>
            </a:custGeom>
            <a:solidFill>
              <a:srgbClr val="5166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9"/>
            <p:cNvSpPr/>
            <p:nvPr/>
          </p:nvSpPr>
          <p:spPr>
            <a:xfrm>
              <a:off x="3740610" y="3220656"/>
              <a:ext cx="33255" cy="28254"/>
            </a:xfrm>
            <a:custGeom>
              <a:avLst/>
              <a:gdLst/>
              <a:ahLst/>
              <a:cxnLst/>
              <a:rect l="l" t="t" r="r" b="b"/>
              <a:pathLst>
                <a:path w="1270" h="1079" extrusionOk="0">
                  <a:moveTo>
                    <a:pt x="727" y="1"/>
                  </a:moveTo>
                  <a:cubicBezTo>
                    <a:pt x="593" y="1"/>
                    <a:pt x="456" y="51"/>
                    <a:pt x="344" y="162"/>
                  </a:cubicBezTo>
                  <a:cubicBezTo>
                    <a:pt x="0" y="496"/>
                    <a:pt x="248" y="1078"/>
                    <a:pt x="725" y="1078"/>
                  </a:cubicBezTo>
                  <a:cubicBezTo>
                    <a:pt x="1021" y="1078"/>
                    <a:pt x="1260" y="840"/>
                    <a:pt x="1269" y="544"/>
                  </a:cubicBezTo>
                  <a:cubicBezTo>
                    <a:pt x="1269" y="216"/>
                    <a:pt x="1004" y="1"/>
                    <a:pt x="727" y="1"/>
                  </a:cubicBezTo>
                  <a:close/>
                </a:path>
              </a:pathLst>
            </a:custGeom>
            <a:solidFill>
              <a:srgbClr val="395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9"/>
            <p:cNvSpPr/>
            <p:nvPr/>
          </p:nvSpPr>
          <p:spPr>
            <a:xfrm>
              <a:off x="3814557" y="3060273"/>
              <a:ext cx="63708" cy="10762"/>
            </a:xfrm>
            <a:custGeom>
              <a:avLst/>
              <a:gdLst/>
              <a:ahLst/>
              <a:cxnLst/>
              <a:rect l="l" t="t" r="r" b="b"/>
              <a:pathLst>
                <a:path w="2433" h="411" extrusionOk="0">
                  <a:moveTo>
                    <a:pt x="277" y="1"/>
                  </a:moveTo>
                  <a:cubicBezTo>
                    <a:pt x="0" y="1"/>
                    <a:pt x="0" y="411"/>
                    <a:pt x="277" y="411"/>
                  </a:cubicBezTo>
                  <a:lnTo>
                    <a:pt x="2156" y="411"/>
                  </a:lnTo>
                  <a:cubicBezTo>
                    <a:pt x="2433" y="411"/>
                    <a:pt x="2433" y="1"/>
                    <a:pt x="2156" y="1"/>
                  </a:cubicBezTo>
                  <a:close/>
                </a:path>
              </a:pathLst>
            </a:custGeom>
            <a:solidFill>
              <a:srgbClr val="5166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9"/>
            <p:cNvSpPr/>
            <p:nvPr/>
          </p:nvSpPr>
          <p:spPr>
            <a:xfrm>
              <a:off x="3852263" y="3051344"/>
              <a:ext cx="33019" cy="28201"/>
            </a:xfrm>
            <a:custGeom>
              <a:avLst/>
              <a:gdLst/>
              <a:ahLst/>
              <a:cxnLst/>
              <a:rect l="l" t="t" r="r" b="b"/>
              <a:pathLst>
                <a:path w="1261" h="1077" extrusionOk="0">
                  <a:moveTo>
                    <a:pt x="716" y="1"/>
                  </a:moveTo>
                  <a:cubicBezTo>
                    <a:pt x="585" y="1"/>
                    <a:pt x="452" y="50"/>
                    <a:pt x="344" y="160"/>
                  </a:cubicBezTo>
                  <a:cubicBezTo>
                    <a:pt x="1" y="504"/>
                    <a:pt x="239" y="1076"/>
                    <a:pt x="726" y="1076"/>
                  </a:cubicBezTo>
                  <a:cubicBezTo>
                    <a:pt x="1022" y="1076"/>
                    <a:pt x="1260" y="838"/>
                    <a:pt x="1260" y="542"/>
                  </a:cubicBezTo>
                  <a:cubicBezTo>
                    <a:pt x="1260" y="219"/>
                    <a:pt x="993" y="1"/>
                    <a:pt x="716" y="1"/>
                  </a:cubicBezTo>
                  <a:close/>
                </a:path>
              </a:pathLst>
            </a:custGeom>
            <a:solidFill>
              <a:srgbClr val="395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9"/>
            <p:cNvSpPr/>
            <p:nvPr/>
          </p:nvSpPr>
          <p:spPr>
            <a:xfrm>
              <a:off x="3814557" y="3117985"/>
              <a:ext cx="63708" cy="10762"/>
            </a:xfrm>
            <a:custGeom>
              <a:avLst/>
              <a:gdLst/>
              <a:ahLst/>
              <a:cxnLst/>
              <a:rect l="l" t="t" r="r" b="b"/>
              <a:pathLst>
                <a:path w="2433" h="411" extrusionOk="0">
                  <a:moveTo>
                    <a:pt x="277" y="0"/>
                  </a:moveTo>
                  <a:cubicBezTo>
                    <a:pt x="0" y="0"/>
                    <a:pt x="0" y="411"/>
                    <a:pt x="277" y="411"/>
                  </a:cubicBezTo>
                  <a:lnTo>
                    <a:pt x="2156" y="411"/>
                  </a:lnTo>
                  <a:cubicBezTo>
                    <a:pt x="2433" y="411"/>
                    <a:pt x="2433" y="0"/>
                    <a:pt x="2156" y="0"/>
                  </a:cubicBezTo>
                  <a:close/>
                </a:path>
              </a:pathLst>
            </a:custGeom>
            <a:solidFill>
              <a:srgbClr val="5166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9"/>
            <p:cNvSpPr/>
            <p:nvPr/>
          </p:nvSpPr>
          <p:spPr>
            <a:xfrm>
              <a:off x="3852263" y="3109056"/>
              <a:ext cx="33019" cy="28437"/>
            </a:xfrm>
            <a:custGeom>
              <a:avLst/>
              <a:gdLst/>
              <a:ahLst/>
              <a:cxnLst/>
              <a:rect l="l" t="t" r="r" b="b"/>
              <a:pathLst>
                <a:path w="1261" h="1086" extrusionOk="0">
                  <a:moveTo>
                    <a:pt x="716" y="0"/>
                  </a:moveTo>
                  <a:cubicBezTo>
                    <a:pt x="585" y="0"/>
                    <a:pt x="452" y="50"/>
                    <a:pt x="344" y="160"/>
                  </a:cubicBezTo>
                  <a:cubicBezTo>
                    <a:pt x="1" y="504"/>
                    <a:pt x="239" y="1086"/>
                    <a:pt x="726" y="1086"/>
                  </a:cubicBezTo>
                  <a:cubicBezTo>
                    <a:pt x="1022" y="1076"/>
                    <a:pt x="1260" y="837"/>
                    <a:pt x="1260" y="542"/>
                  </a:cubicBezTo>
                  <a:cubicBezTo>
                    <a:pt x="1260" y="218"/>
                    <a:pt x="993" y="0"/>
                    <a:pt x="716" y="0"/>
                  </a:cubicBezTo>
                  <a:close/>
                </a:path>
              </a:pathLst>
            </a:custGeom>
            <a:solidFill>
              <a:srgbClr val="395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9"/>
            <p:cNvSpPr/>
            <p:nvPr/>
          </p:nvSpPr>
          <p:spPr>
            <a:xfrm>
              <a:off x="3814557" y="3002325"/>
              <a:ext cx="63708" cy="10762"/>
            </a:xfrm>
            <a:custGeom>
              <a:avLst/>
              <a:gdLst/>
              <a:ahLst/>
              <a:cxnLst/>
              <a:rect l="l" t="t" r="r" b="b"/>
              <a:pathLst>
                <a:path w="2433" h="411" extrusionOk="0">
                  <a:moveTo>
                    <a:pt x="277" y="0"/>
                  </a:moveTo>
                  <a:cubicBezTo>
                    <a:pt x="0" y="0"/>
                    <a:pt x="0" y="411"/>
                    <a:pt x="277" y="411"/>
                  </a:cubicBezTo>
                  <a:lnTo>
                    <a:pt x="2156" y="411"/>
                  </a:lnTo>
                  <a:cubicBezTo>
                    <a:pt x="2433" y="411"/>
                    <a:pt x="2433" y="0"/>
                    <a:pt x="2156" y="0"/>
                  </a:cubicBezTo>
                  <a:close/>
                </a:path>
              </a:pathLst>
            </a:custGeom>
            <a:solidFill>
              <a:srgbClr val="5166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9"/>
            <p:cNvSpPr/>
            <p:nvPr/>
          </p:nvSpPr>
          <p:spPr>
            <a:xfrm>
              <a:off x="3852263" y="2993580"/>
              <a:ext cx="33019" cy="28254"/>
            </a:xfrm>
            <a:custGeom>
              <a:avLst/>
              <a:gdLst/>
              <a:ahLst/>
              <a:cxnLst/>
              <a:rect l="l" t="t" r="r" b="b"/>
              <a:pathLst>
                <a:path w="1261" h="1079" extrusionOk="0">
                  <a:moveTo>
                    <a:pt x="720" y="1"/>
                  </a:moveTo>
                  <a:cubicBezTo>
                    <a:pt x="588" y="1"/>
                    <a:pt x="453" y="51"/>
                    <a:pt x="344" y="163"/>
                  </a:cubicBezTo>
                  <a:cubicBezTo>
                    <a:pt x="1" y="497"/>
                    <a:pt x="239" y="1079"/>
                    <a:pt x="726" y="1079"/>
                  </a:cubicBezTo>
                  <a:cubicBezTo>
                    <a:pt x="1022" y="1079"/>
                    <a:pt x="1260" y="840"/>
                    <a:pt x="1260" y="544"/>
                  </a:cubicBezTo>
                  <a:cubicBezTo>
                    <a:pt x="1260" y="216"/>
                    <a:pt x="995" y="1"/>
                    <a:pt x="720" y="1"/>
                  </a:cubicBezTo>
                  <a:close/>
                </a:path>
              </a:pathLst>
            </a:custGeom>
            <a:solidFill>
              <a:srgbClr val="395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9"/>
            <p:cNvSpPr/>
            <p:nvPr/>
          </p:nvSpPr>
          <p:spPr>
            <a:xfrm>
              <a:off x="3525265" y="3060273"/>
              <a:ext cx="63996" cy="10762"/>
            </a:xfrm>
            <a:custGeom>
              <a:avLst/>
              <a:gdLst/>
              <a:ahLst/>
              <a:cxnLst/>
              <a:rect l="l" t="t" r="r" b="b"/>
              <a:pathLst>
                <a:path w="2444" h="411" extrusionOk="0">
                  <a:moveTo>
                    <a:pt x="2176" y="1"/>
                  </a:moveTo>
                  <a:cubicBezTo>
                    <a:pt x="2173" y="1"/>
                    <a:pt x="2170" y="1"/>
                    <a:pt x="2167" y="1"/>
                  </a:cubicBezTo>
                  <a:lnTo>
                    <a:pt x="278" y="1"/>
                  </a:lnTo>
                  <a:cubicBezTo>
                    <a:pt x="1" y="1"/>
                    <a:pt x="1" y="411"/>
                    <a:pt x="278" y="411"/>
                  </a:cubicBezTo>
                  <a:lnTo>
                    <a:pt x="2167" y="411"/>
                  </a:lnTo>
                  <a:cubicBezTo>
                    <a:pt x="2440" y="401"/>
                    <a:pt x="2443" y="1"/>
                    <a:pt x="2176" y="1"/>
                  </a:cubicBezTo>
                  <a:close/>
                </a:path>
              </a:pathLst>
            </a:custGeom>
            <a:solidFill>
              <a:srgbClr val="5166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9"/>
            <p:cNvSpPr/>
            <p:nvPr/>
          </p:nvSpPr>
          <p:spPr>
            <a:xfrm>
              <a:off x="3513796" y="3051344"/>
              <a:ext cx="32993" cy="28201"/>
            </a:xfrm>
            <a:custGeom>
              <a:avLst/>
              <a:gdLst/>
              <a:ahLst/>
              <a:cxnLst/>
              <a:rect l="l" t="t" r="r" b="b"/>
              <a:pathLst>
                <a:path w="1260" h="1077" extrusionOk="0">
                  <a:moveTo>
                    <a:pt x="713" y="1"/>
                  </a:moveTo>
                  <a:cubicBezTo>
                    <a:pt x="580" y="1"/>
                    <a:pt x="445" y="50"/>
                    <a:pt x="334" y="160"/>
                  </a:cubicBezTo>
                  <a:cubicBezTo>
                    <a:pt x="0" y="504"/>
                    <a:pt x="239" y="1076"/>
                    <a:pt x="716" y="1076"/>
                  </a:cubicBezTo>
                  <a:cubicBezTo>
                    <a:pt x="1011" y="1076"/>
                    <a:pt x="1259" y="838"/>
                    <a:pt x="1259" y="542"/>
                  </a:cubicBezTo>
                  <a:cubicBezTo>
                    <a:pt x="1259" y="219"/>
                    <a:pt x="992" y="1"/>
                    <a:pt x="713" y="1"/>
                  </a:cubicBezTo>
                  <a:close/>
                </a:path>
              </a:pathLst>
            </a:custGeom>
            <a:solidFill>
              <a:srgbClr val="395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9"/>
            <p:cNvSpPr/>
            <p:nvPr/>
          </p:nvSpPr>
          <p:spPr>
            <a:xfrm>
              <a:off x="3525265" y="3002325"/>
              <a:ext cx="63996" cy="10762"/>
            </a:xfrm>
            <a:custGeom>
              <a:avLst/>
              <a:gdLst/>
              <a:ahLst/>
              <a:cxnLst/>
              <a:rect l="l" t="t" r="r" b="b"/>
              <a:pathLst>
                <a:path w="2444" h="411" extrusionOk="0">
                  <a:moveTo>
                    <a:pt x="278" y="0"/>
                  </a:moveTo>
                  <a:cubicBezTo>
                    <a:pt x="1" y="0"/>
                    <a:pt x="1" y="411"/>
                    <a:pt x="278" y="411"/>
                  </a:cubicBezTo>
                  <a:lnTo>
                    <a:pt x="2167" y="411"/>
                  </a:lnTo>
                  <a:cubicBezTo>
                    <a:pt x="2443" y="411"/>
                    <a:pt x="2443" y="0"/>
                    <a:pt x="2167" y="0"/>
                  </a:cubicBezTo>
                  <a:close/>
                </a:path>
              </a:pathLst>
            </a:custGeom>
            <a:solidFill>
              <a:srgbClr val="5166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9"/>
            <p:cNvSpPr/>
            <p:nvPr/>
          </p:nvSpPr>
          <p:spPr>
            <a:xfrm>
              <a:off x="3513796" y="2993580"/>
              <a:ext cx="32993" cy="28254"/>
            </a:xfrm>
            <a:custGeom>
              <a:avLst/>
              <a:gdLst/>
              <a:ahLst/>
              <a:cxnLst/>
              <a:rect l="l" t="t" r="r" b="b"/>
              <a:pathLst>
                <a:path w="1260" h="1079" extrusionOk="0">
                  <a:moveTo>
                    <a:pt x="717" y="1"/>
                  </a:moveTo>
                  <a:cubicBezTo>
                    <a:pt x="583" y="1"/>
                    <a:pt x="446" y="51"/>
                    <a:pt x="334" y="163"/>
                  </a:cubicBezTo>
                  <a:cubicBezTo>
                    <a:pt x="0" y="497"/>
                    <a:pt x="239" y="1079"/>
                    <a:pt x="716" y="1079"/>
                  </a:cubicBezTo>
                  <a:cubicBezTo>
                    <a:pt x="1011" y="1079"/>
                    <a:pt x="1259" y="840"/>
                    <a:pt x="1259" y="544"/>
                  </a:cubicBezTo>
                  <a:cubicBezTo>
                    <a:pt x="1259" y="216"/>
                    <a:pt x="995" y="1"/>
                    <a:pt x="717" y="1"/>
                  </a:cubicBezTo>
                  <a:close/>
                </a:path>
              </a:pathLst>
            </a:custGeom>
            <a:solidFill>
              <a:srgbClr val="395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9"/>
            <p:cNvSpPr/>
            <p:nvPr/>
          </p:nvSpPr>
          <p:spPr>
            <a:xfrm>
              <a:off x="3525265" y="3117985"/>
              <a:ext cx="63996" cy="10762"/>
            </a:xfrm>
            <a:custGeom>
              <a:avLst/>
              <a:gdLst/>
              <a:ahLst/>
              <a:cxnLst/>
              <a:rect l="l" t="t" r="r" b="b"/>
              <a:pathLst>
                <a:path w="2444" h="411" extrusionOk="0">
                  <a:moveTo>
                    <a:pt x="278" y="0"/>
                  </a:moveTo>
                  <a:cubicBezTo>
                    <a:pt x="1" y="0"/>
                    <a:pt x="1" y="411"/>
                    <a:pt x="278" y="411"/>
                  </a:cubicBezTo>
                  <a:lnTo>
                    <a:pt x="2167" y="411"/>
                  </a:lnTo>
                  <a:cubicBezTo>
                    <a:pt x="2443" y="411"/>
                    <a:pt x="2443" y="0"/>
                    <a:pt x="2167" y="0"/>
                  </a:cubicBezTo>
                  <a:close/>
                </a:path>
              </a:pathLst>
            </a:custGeom>
            <a:solidFill>
              <a:srgbClr val="5166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9"/>
            <p:cNvSpPr/>
            <p:nvPr/>
          </p:nvSpPr>
          <p:spPr>
            <a:xfrm>
              <a:off x="3513796" y="3109056"/>
              <a:ext cx="32993" cy="28437"/>
            </a:xfrm>
            <a:custGeom>
              <a:avLst/>
              <a:gdLst/>
              <a:ahLst/>
              <a:cxnLst/>
              <a:rect l="l" t="t" r="r" b="b"/>
              <a:pathLst>
                <a:path w="1260" h="1086" extrusionOk="0">
                  <a:moveTo>
                    <a:pt x="713" y="0"/>
                  </a:moveTo>
                  <a:cubicBezTo>
                    <a:pt x="580" y="0"/>
                    <a:pt x="445" y="50"/>
                    <a:pt x="334" y="160"/>
                  </a:cubicBezTo>
                  <a:cubicBezTo>
                    <a:pt x="0" y="504"/>
                    <a:pt x="239" y="1086"/>
                    <a:pt x="716" y="1086"/>
                  </a:cubicBezTo>
                  <a:cubicBezTo>
                    <a:pt x="1011" y="1076"/>
                    <a:pt x="1259" y="837"/>
                    <a:pt x="1259" y="542"/>
                  </a:cubicBezTo>
                  <a:cubicBezTo>
                    <a:pt x="1259" y="218"/>
                    <a:pt x="992" y="0"/>
                    <a:pt x="713" y="0"/>
                  </a:cubicBezTo>
                  <a:close/>
                </a:path>
              </a:pathLst>
            </a:custGeom>
            <a:solidFill>
              <a:srgbClr val="395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9"/>
            <p:cNvSpPr/>
            <p:nvPr/>
          </p:nvSpPr>
          <p:spPr>
            <a:xfrm>
              <a:off x="3581982" y="2945609"/>
              <a:ext cx="239828" cy="239855"/>
            </a:xfrm>
            <a:custGeom>
              <a:avLst/>
              <a:gdLst/>
              <a:ahLst/>
              <a:cxnLst/>
              <a:rect l="l" t="t" r="r" b="b"/>
              <a:pathLst>
                <a:path w="9159" h="9160" extrusionOk="0">
                  <a:moveTo>
                    <a:pt x="220" y="1"/>
                  </a:moveTo>
                  <a:cubicBezTo>
                    <a:pt x="96" y="1"/>
                    <a:pt x="1" y="96"/>
                    <a:pt x="1" y="220"/>
                  </a:cubicBezTo>
                  <a:lnTo>
                    <a:pt x="1" y="8940"/>
                  </a:lnTo>
                  <a:cubicBezTo>
                    <a:pt x="1" y="9054"/>
                    <a:pt x="96" y="9159"/>
                    <a:pt x="220" y="9159"/>
                  </a:cubicBezTo>
                  <a:lnTo>
                    <a:pt x="8939" y="9159"/>
                  </a:lnTo>
                  <a:cubicBezTo>
                    <a:pt x="9054" y="9159"/>
                    <a:pt x="9159" y="9054"/>
                    <a:pt x="9159" y="8940"/>
                  </a:cubicBezTo>
                  <a:lnTo>
                    <a:pt x="9159" y="220"/>
                  </a:lnTo>
                  <a:cubicBezTo>
                    <a:pt x="9159" y="96"/>
                    <a:pt x="9054" y="1"/>
                    <a:pt x="8939" y="1"/>
                  </a:cubicBezTo>
                  <a:close/>
                </a:path>
              </a:pathLst>
            </a:custGeom>
            <a:solidFill>
              <a:srgbClr val="AEBF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9"/>
            <p:cNvSpPr/>
            <p:nvPr/>
          </p:nvSpPr>
          <p:spPr>
            <a:xfrm>
              <a:off x="3599709" y="2963362"/>
              <a:ext cx="204374" cy="204348"/>
            </a:xfrm>
            <a:custGeom>
              <a:avLst/>
              <a:gdLst/>
              <a:ahLst/>
              <a:cxnLst/>
              <a:rect l="l" t="t" r="r" b="b"/>
              <a:pathLst>
                <a:path w="7805" h="7804" extrusionOk="0">
                  <a:moveTo>
                    <a:pt x="220" y="0"/>
                  </a:moveTo>
                  <a:cubicBezTo>
                    <a:pt x="96" y="0"/>
                    <a:pt x="1" y="96"/>
                    <a:pt x="1" y="220"/>
                  </a:cubicBezTo>
                  <a:lnTo>
                    <a:pt x="1" y="7584"/>
                  </a:lnTo>
                  <a:cubicBezTo>
                    <a:pt x="1" y="7708"/>
                    <a:pt x="96" y="7804"/>
                    <a:pt x="220" y="7804"/>
                  </a:cubicBezTo>
                  <a:lnTo>
                    <a:pt x="7585" y="7804"/>
                  </a:lnTo>
                  <a:cubicBezTo>
                    <a:pt x="7709" y="7804"/>
                    <a:pt x="7805" y="7708"/>
                    <a:pt x="7805" y="7584"/>
                  </a:cubicBezTo>
                  <a:lnTo>
                    <a:pt x="7805" y="220"/>
                  </a:lnTo>
                  <a:cubicBezTo>
                    <a:pt x="7805" y="96"/>
                    <a:pt x="7700" y="0"/>
                    <a:pt x="7585" y="0"/>
                  </a:cubicBez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9"/>
            <p:cNvSpPr/>
            <p:nvPr/>
          </p:nvSpPr>
          <p:spPr>
            <a:xfrm>
              <a:off x="3599709" y="2963362"/>
              <a:ext cx="204374" cy="204348"/>
            </a:xfrm>
            <a:custGeom>
              <a:avLst/>
              <a:gdLst/>
              <a:ahLst/>
              <a:cxnLst/>
              <a:rect l="l" t="t" r="r" b="b"/>
              <a:pathLst>
                <a:path w="7805" h="7804" extrusionOk="0">
                  <a:moveTo>
                    <a:pt x="7261" y="0"/>
                  </a:moveTo>
                  <a:lnTo>
                    <a:pt x="7261" y="7260"/>
                  </a:lnTo>
                  <a:lnTo>
                    <a:pt x="1" y="7260"/>
                  </a:lnTo>
                  <a:lnTo>
                    <a:pt x="1" y="7584"/>
                  </a:lnTo>
                  <a:cubicBezTo>
                    <a:pt x="1" y="7708"/>
                    <a:pt x="96" y="7804"/>
                    <a:pt x="220" y="7804"/>
                  </a:cubicBezTo>
                  <a:lnTo>
                    <a:pt x="7585" y="7804"/>
                  </a:lnTo>
                  <a:cubicBezTo>
                    <a:pt x="7709" y="7804"/>
                    <a:pt x="7805" y="7708"/>
                    <a:pt x="7805" y="7584"/>
                  </a:cubicBezTo>
                  <a:lnTo>
                    <a:pt x="7805" y="220"/>
                  </a:lnTo>
                  <a:cubicBezTo>
                    <a:pt x="7805" y="96"/>
                    <a:pt x="7700" y="0"/>
                    <a:pt x="7585"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9"/>
            <p:cNvSpPr/>
            <p:nvPr/>
          </p:nvSpPr>
          <p:spPr>
            <a:xfrm>
              <a:off x="3649932" y="3013559"/>
              <a:ext cx="104190" cy="103954"/>
            </a:xfrm>
            <a:custGeom>
              <a:avLst/>
              <a:gdLst/>
              <a:ahLst/>
              <a:cxnLst/>
              <a:rect l="l" t="t" r="r" b="b"/>
              <a:pathLst>
                <a:path w="3979" h="3970" extrusionOk="0">
                  <a:moveTo>
                    <a:pt x="353" y="1"/>
                  </a:moveTo>
                  <a:cubicBezTo>
                    <a:pt x="153" y="1"/>
                    <a:pt x="0" y="153"/>
                    <a:pt x="0" y="344"/>
                  </a:cubicBezTo>
                  <a:lnTo>
                    <a:pt x="0" y="3626"/>
                  </a:lnTo>
                  <a:cubicBezTo>
                    <a:pt x="0" y="3817"/>
                    <a:pt x="153" y="3969"/>
                    <a:pt x="344" y="3969"/>
                  </a:cubicBezTo>
                  <a:lnTo>
                    <a:pt x="3626" y="3969"/>
                  </a:lnTo>
                  <a:cubicBezTo>
                    <a:pt x="3816" y="3969"/>
                    <a:pt x="3979" y="3817"/>
                    <a:pt x="3979" y="3626"/>
                  </a:cubicBezTo>
                  <a:lnTo>
                    <a:pt x="3979" y="344"/>
                  </a:lnTo>
                  <a:cubicBezTo>
                    <a:pt x="3979" y="153"/>
                    <a:pt x="3816" y="1"/>
                    <a:pt x="3626"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9"/>
            <p:cNvSpPr/>
            <p:nvPr/>
          </p:nvSpPr>
          <p:spPr>
            <a:xfrm>
              <a:off x="3665171" y="3028798"/>
              <a:ext cx="73475" cy="73475"/>
            </a:xfrm>
            <a:custGeom>
              <a:avLst/>
              <a:gdLst/>
              <a:ahLst/>
              <a:cxnLst/>
              <a:rect l="l" t="t" r="r" b="b"/>
              <a:pathLst>
                <a:path w="2806" h="2806" extrusionOk="0">
                  <a:moveTo>
                    <a:pt x="220" y="1"/>
                  </a:moveTo>
                  <a:cubicBezTo>
                    <a:pt x="96" y="1"/>
                    <a:pt x="0" y="96"/>
                    <a:pt x="0" y="220"/>
                  </a:cubicBezTo>
                  <a:lnTo>
                    <a:pt x="0" y="2586"/>
                  </a:lnTo>
                  <a:cubicBezTo>
                    <a:pt x="0" y="2700"/>
                    <a:pt x="96" y="2805"/>
                    <a:pt x="220" y="2805"/>
                  </a:cubicBezTo>
                  <a:lnTo>
                    <a:pt x="2586" y="2805"/>
                  </a:lnTo>
                  <a:cubicBezTo>
                    <a:pt x="2710" y="2805"/>
                    <a:pt x="2805" y="2710"/>
                    <a:pt x="2805" y="2586"/>
                  </a:cubicBezTo>
                  <a:lnTo>
                    <a:pt x="2805" y="220"/>
                  </a:lnTo>
                  <a:cubicBezTo>
                    <a:pt x="2805" y="96"/>
                    <a:pt x="2710" y="1"/>
                    <a:pt x="2586" y="1"/>
                  </a:cubicBezTo>
                  <a:close/>
                </a:path>
              </a:pathLst>
            </a:custGeom>
            <a:solidFill>
              <a:srgbClr val="395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9"/>
            <p:cNvSpPr/>
            <p:nvPr/>
          </p:nvSpPr>
          <p:spPr>
            <a:xfrm>
              <a:off x="3621442" y="2984834"/>
              <a:ext cx="19272" cy="19508"/>
            </a:xfrm>
            <a:custGeom>
              <a:avLst/>
              <a:gdLst/>
              <a:ahLst/>
              <a:cxnLst/>
              <a:rect l="l" t="t" r="r" b="b"/>
              <a:pathLst>
                <a:path w="736" h="745" extrusionOk="0">
                  <a:moveTo>
                    <a:pt x="201" y="1"/>
                  </a:moveTo>
                  <a:cubicBezTo>
                    <a:pt x="87" y="1"/>
                    <a:pt x="1" y="96"/>
                    <a:pt x="1" y="211"/>
                  </a:cubicBezTo>
                  <a:lnTo>
                    <a:pt x="1" y="535"/>
                  </a:lnTo>
                  <a:cubicBezTo>
                    <a:pt x="1" y="649"/>
                    <a:pt x="87" y="745"/>
                    <a:pt x="201" y="745"/>
                  </a:cubicBezTo>
                  <a:lnTo>
                    <a:pt x="535" y="745"/>
                  </a:lnTo>
                  <a:cubicBezTo>
                    <a:pt x="640" y="745"/>
                    <a:pt x="735" y="649"/>
                    <a:pt x="735" y="535"/>
                  </a:cubicBezTo>
                  <a:lnTo>
                    <a:pt x="735" y="211"/>
                  </a:lnTo>
                  <a:cubicBezTo>
                    <a:pt x="735" y="96"/>
                    <a:pt x="640" y="1"/>
                    <a:pt x="53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9"/>
            <p:cNvSpPr/>
            <p:nvPr/>
          </p:nvSpPr>
          <p:spPr>
            <a:xfrm>
              <a:off x="3649670" y="2984834"/>
              <a:ext cx="19508" cy="19508"/>
            </a:xfrm>
            <a:custGeom>
              <a:avLst/>
              <a:gdLst/>
              <a:ahLst/>
              <a:cxnLst/>
              <a:rect l="l" t="t" r="r" b="b"/>
              <a:pathLst>
                <a:path w="745" h="745" extrusionOk="0">
                  <a:moveTo>
                    <a:pt x="201" y="1"/>
                  </a:moveTo>
                  <a:cubicBezTo>
                    <a:pt x="96" y="1"/>
                    <a:pt x="1" y="96"/>
                    <a:pt x="1" y="211"/>
                  </a:cubicBezTo>
                  <a:lnTo>
                    <a:pt x="1" y="535"/>
                  </a:lnTo>
                  <a:cubicBezTo>
                    <a:pt x="1" y="649"/>
                    <a:pt x="96" y="745"/>
                    <a:pt x="201" y="745"/>
                  </a:cubicBezTo>
                  <a:lnTo>
                    <a:pt x="535" y="745"/>
                  </a:lnTo>
                  <a:cubicBezTo>
                    <a:pt x="650" y="745"/>
                    <a:pt x="745" y="649"/>
                    <a:pt x="745" y="535"/>
                  </a:cubicBezTo>
                  <a:lnTo>
                    <a:pt x="745" y="211"/>
                  </a:lnTo>
                  <a:cubicBezTo>
                    <a:pt x="745" y="96"/>
                    <a:pt x="650" y="1"/>
                    <a:pt x="53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9"/>
            <p:cNvSpPr/>
            <p:nvPr/>
          </p:nvSpPr>
          <p:spPr>
            <a:xfrm>
              <a:off x="3677897" y="2984834"/>
              <a:ext cx="19508" cy="19508"/>
            </a:xfrm>
            <a:custGeom>
              <a:avLst/>
              <a:gdLst/>
              <a:ahLst/>
              <a:cxnLst/>
              <a:rect l="l" t="t" r="r" b="b"/>
              <a:pathLst>
                <a:path w="745" h="745" extrusionOk="0">
                  <a:moveTo>
                    <a:pt x="211" y="1"/>
                  </a:moveTo>
                  <a:cubicBezTo>
                    <a:pt x="96" y="1"/>
                    <a:pt x="1" y="96"/>
                    <a:pt x="1" y="211"/>
                  </a:cubicBezTo>
                  <a:lnTo>
                    <a:pt x="1" y="535"/>
                  </a:lnTo>
                  <a:cubicBezTo>
                    <a:pt x="1" y="649"/>
                    <a:pt x="96" y="745"/>
                    <a:pt x="211" y="745"/>
                  </a:cubicBezTo>
                  <a:lnTo>
                    <a:pt x="535" y="745"/>
                  </a:lnTo>
                  <a:cubicBezTo>
                    <a:pt x="650" y="745"/>
                    <a:pt x="745" y="649"/>
                    <a:pt x="745" y="535"/>
                  </a:cubicBezTo>
                  <a:lnTo>
                    <a:pt x="745" y="211"/>
                  </a:lnTo>
                  <a:cubicBezTo>
                    <a:pt x="745" y="96"/>
                    <a:pt x="650" y="1"/>
                    <a:pt x="53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9"/>
            <p:cNvSpPr/>
            <p:nvPr/>
          </p:nvSpPr>
          <p:spPr>
            <a:xfrm>
              <a:off x="3706387" y="2984834"/>
              <a:ext cx="19246" cy="19508"/>
            </a:xfrm>
            <a:custGeom>
              <a:avLst/>
              <a:gdLst/>
              <a:ahLst/>
              <a:cxnLst/>
              <a:rect l="l" t="t" r="r" b="b"/>
              <a:pathLst>
                <a:path w="735" h="745" extrusionOk="0">
                  <a:moveTo>
                    <a:pt x="201" y="1"/>
                  </a:moveTo>
                  <a:cubicBezTo>
                    <a:pt x="86" y="1"/>
                    <a:pt x="0" y="96"/>
                    <a:pt x="0" y="211"/>
                  </a:cubicBezTo>
                  <a:lnTo>
                    <a:pt x="0" y="535"/>
                  </a:lnTo>
                  <a:cubicBezTo>
                    <a:pt x="0" y="649"/>
                    <a:pt x="86" y="745"/>
                    <a:pt x="201" y="745"/>
                  </a:cubicBezTo>
                  <a:lnTo>
                    <a:pt x="535" y="745"/>
                  </a:lnTo>
                  <a:cubicBezTo>
                    <a:pt x="649" y="745"/>
                    <a:pt x="735" y="649"/>
                    <a:pt x="735" y="535"/>
                  </a:cubicBezTo>
                  <a:lnTo>
                    <a:pt x="735" y="211"/>
                  </a:lnTo>
                  <a:cubicBezTo>
                    <a:pt x="735" y="96"/>
                    <a:pt x="649" y="1"/>
                    <a:pt x="53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9"/>
            <p:cNvSpPr/>
            <p:nvPr/>
          </p:nvSpPr>
          <p:spPr>
            <a:xfrm>
              <a:off x="3734614" y="2984834"/>
              <a:ext cx="19508" cy="19508"/>
            </a:xfrm>
            <a:custGeom>
              <a:avLst/>
              <a:gdLst/>
              <a:ahLst/>
              <a:cxnLst/>
              <a:rect l="l" t="t" r="r" b="b"/>
              <a:pathLst>
                <a:path w="745" h="745" extrusionOk="0">
                  <a:moveTo>
                    <a:pt x="210" y="1"/>
                  </a:moveTo>
                  <a:cubicBezTo>
                    <a:pt x="96" y="1"/>
                    <a:pt x="0" y="96"/>
                    <a:pt x="0" y="211"/>
                  </a:cubicBezTo>
                  <a:lnTo>
                    <a:pt x="0" y="535"/>
                  </a:lnTo>
                  <a:cubicBezTo>
                    <a:pt x="0" y="649"/>
                    <a:pt x="96" y="745"/>
                    <a:pt x="210" y="745"/>
                  </a:cubicBezTo>
                  <a:lnTo>
                    <a:pt x="535" y="745"/>
                  </a:lnTo>
                  <a:cubicBezTo>
                    <a:pt x="649" y="745"/>
                    <a:pt x="745" y="649"/>
                    <a:pt x="745" y="535"/>
                  </a:cubicBezTo>
                  <a:lnTo>
                    <a:pt x="745" y="211"/>
                  </a:lnTo>
                  <a:cubicBezTo>
                    <a:pt x="745" y="96"/>
                    <a:pt x="649" y="1"/>
                    <a:pt x="53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9"/>
            <p:cNvSpPr/>
            <p:nvPr/>
          </p:nvSpPr>
          <p:spPr>
            <a:xfrm>
              <a:off x="3763077" y="2984834"/>
              <a:ext cx="19272" cy="19508"/>
            </a:xfrm>
            <a:custGeom>
              <a:avLst/>
              <a:gdLst/>
              <a:ahLst/>
              <a:cxnLst/>
              <a:rect l="l" t="t" r="r" b="b"/>
              <a:pathLst>
                <a:path w="736" h="745" extrusionOk="0">
                  <a:moveTo>
                    <a:pt x="201" y="1"/>
                  </a:moveTo>
                  <a:cubicBezTo>
                    <a:pt x="87" y="1"/>
                    <a:pt x="1" y="96"/>
                    <a:pt x="1" y="211"/>
                  </a:cubicBezTo>
                  <a:lnTo>
                    <a:pt x="1" y="535"/>
                  </a:lnTo>
                  <a:cubicBezTo>
                    <a:pt x="1" y="649"/>
                    <a:pt x="87" y="745"/>
                    <a:pt x="201" y="745"/>
                  </a:cubicBezTo>
                  <a:lnTo>
                    <a:pt x="535" y="745"/>
                  </a:lnTo>
                  <a:cubicBezTo>
                    <a:pt x="640" y="745"/>
                    <a:pt x="736" y="649"/>
                    <a:pt x="736" y="535"/>
                  </a:cubicBezTo>
                  <a:lnTo>
                    <a:pt x="736" y="211"/>
                  </a:lnTo>
                  <a:cubicBezTo>
                    <a:pt x="736" y="96"/>
                    <a:pt x="640" y="1"/>
                    <a:pt x="53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9"/>
            <p:cNvSpPr/>
            <p:nvPr/>
          </p:nvSpPr>
          <p:spPr>
            <a:xfrm>
              <a:off x="3621442" y="3126469"/>
              <a:ext cx="19272" cy="19508"/>
            </a:xfrm>
            <a:custGeom>
              <a:avLst/>
              <a:gdLst/>
              <a:ahLst/>
              <a:cxnLst/>
              <a:rect l="l" t="t" r="r" b="b"/>
              <a:pathLst>
                <a:path w="736" h="745" extrusionOk="0">
                  <a:moveTo>
                    <a:pt x="201" y="1"/>
                  </a:moveTo>
                  <a:cubicBezTo>
                    <a:pt x="87" y="1"/>
                    <a:pt x="1" y="96"/>
                    <a:pt x="1" y="211"/>
                  </a:cubicBezTo>
                  <a:lnTo>
                    <a:pt x="1" y="545"/>
                  </a:lnTo>
                  <a:cubicBezTo>
                    <a:pt x="1" y="649"/>
                    <a:pt x="87" y="745"/>
                    <a:pt x="201" y="745"/>
                  </a:cubicBezTo>
                  <a:lnTo>
                    <a:pt x="535" y="745"/>
                  </a:lnTo>
                  <a:cubicBezTo>
                    <a:pt x="640" y="745"/>
                    <a:pt x="735" y="649"/>
                    <a:pt x="735" y="545"/>
                  </a:cubicBezTo>
                  <a:lnTo>
                    <a:pt x="735" y="211"/>
                  </a:lnTo>
                  <a:cubicBezTo>
                    <a:pt x="735" y="96"/>
                    <a:pt x="640" y="1"/>
                    <a:pt x="53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9"/>
            <p:cNvSpPr/>
            <p:nvPr/>
          </p:nvSpPr>
          <p:spPr>
            <a:xfrm>
              <a:off x="3649670" y="3126469"/>
              <a:ext cx="19508" cy="19508"/>
            </a:xfrm>
            <a:custGeom>
              <a:avLst/>
              <a:gdLst/>
              <a:ahLst/>
              <a:cxnLst/>
              <a:rect l="l" t="t" r="r" b="b"/>
              <a:pathLst>
                <a:path w="745" h="745" extrusionOk="0">
                  <a:moveTo>
                    <a:pt x="201" y="1"/>
                  </a:moveTo>
                  <a:cubicBezTo>
                    <a:pt x="96" y="1"/>
                    <a:pt x="1" y="96"/>
                    <a:pt x="1" y="211"/>
                  </a:cubicBezTo>
                  <a:lnTo>
                    <a:pt x="1" y="545"/>
                  </a:lnTo>
                  <a:cubicBezTo>
                    <a:pt x="1" y="649"/>
                    <a:pt x="96" y="745"/>
                    <a:pt x="201" y="745"/>
                  </a:cubicBezTo>
                  <a:lnTo>
                    <a:pt x="535" y="745"/>
                  </a:lnTo>
                  <a:cubicBezTo>
                    <a:pt x="650" y="745"/>
                    <a:pt x="745" y="649"/>
                    <a:pt x="745" y="545"/>
                  </a:cubicBezTo>
                  <a:lnTo>
                    <a:pt x="745" y="211"/>
                  </a:lnTo>
                  <a:cubicBezTo>
                    <a:pt x="745" y="96"/>
                    <a:pt x="650" y="1"/>
                    <a:pt x="53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9"/>
            <p:cNvSpPr/>
            <p:nvPr/>
          </p:nvSpPr>
          <p:spPr>
            <a:xfrm>
              <a:off x="3677897" y="3126469"/>
              <a:ext cx="19508" cy="19508"/>
            </a:xfrm>
            <a:custGeom>
              <a:avLst/>
              <a:gdLst/>
              <a:ahLst/>
              <a:cxnLst/>
              <a:rect l="l" t="t" r="r" b="b"/>
              <a:pathLst>
                <a:path w="745" h="745" extrusionOk="0">
                  <a:moveTo>
                    <a:pt x="211" y="1"/>
                  </a:moveTo>
                  <a:cubicBezTo>
                    <a:pt x="96" y="1"/>
                    <a:pt x="1" y="96"/>
                    <a:pt x="1" y="211"/>
                  </a:cubicBezTo>
                  <a:lnTo>
                    <a:pt x="1" y="545"/>
                  </a:lnTo>
                  <a:cubicBezTo>
                    <a:pt x="1" y="649"/>
                    <a:pt x="96" y="745"/>
                    <a:pt x="211" y="745"/>
                  </a:cubicBezTo>
                  <a:lnTo>
                    <a:pt x="535" y="745"/>
                  </a:lnTo>
                  <a:cubicBezTo>
                    <a:pt x="650" y="745"/>
                    <a:pt x="745" y="649"/>
                    <a:pt x="745" y="545"/>
                  </a:cubicBezTo>
                  <a:lnTo>
                    <a:pt x="745" y="211"/>
                  </a:lnTo>
                  <a:cubicBezTo>
                    <a:pt x="745" y="96"/>
                    <a:pt x="650" y="1"/>
                    <a:pt x="53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9"/>
            <p:cNvSpPr/>
            <p:nvPr/>
          </p:nvSpPr>
          <p:spPr>
            <a:xfrm>
              <a:off x="3706387" y="3126730"/>
              <a:ext cx="19246" cy="19508"/>
            </a:xfrm>
            <a:custGeom>
              <a:avLst/>
              <a:gdLst/>
              <a:ahLst/>
              <a:cxnLst/>
              <a:rect l="l" t="t" r="r" b="b"/>
              <a:pathLst>
                <a:path w="735" h="745" extrusionOk="0">
                  <a:moveTo>
                    <a:pt x="201" y="0"/>
                  </a:moveTo>
                  <a:cubicBezTo>
                    <a:pt x="86" y="0"/>
                    <a:pt x="0" y="96"/>
                    <a:pt x="0" y="210"/>
                  </a:cubicBezTo>
                  <a:lnTo>
                    <a:pt x="0" y="535"/>
                  </a:lnTo>
                  <a:cubicBezTo>
                    <a:pt x="0" y="649"/>
                    <a:pt x="86" y="744"/>
                    <a:pt x="201" y="744"/>
                  </a:cubicBezTo>
                  <a:lnTo>
                    <a:pt x="535" y="744"/>
                  </a:lnTo>
                  <a:cubicBezTo>
                    <a:pt x="649" y="744"/>
                    <a:pt x="735" y="649"/>
                    <a:pt x="735" y="535"/>
                  </a:cubicBezTo>
                  <a:lnTo>
                    <a:pt x="735" y="210"/>
                  </a:lnTo>
                  <a:cubicBezTo>
                    <a:pt x="735" y="96"/>
                    <a:pt x="649" y="0"/>
                    <a:pt x="535"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9"/>
            <p:cNvSpPr/>
            <p:nvPr/>
          </p:nvSpPr>
          <p:spPr>
            <a:xfrm>
              <a:off x="3734614" y="3126469"/>
              <a:ext cx="19508" cy="19508"/>
            </a:xfrm>
            <a:custGeom>
              <a:avLst/>
              <a:gdLst/>
              <a:ahLst/>
              <a:cxnLst/>
              <a:rect l="l" t="t" r="r" b="b"/>
              <a:pathLst>
                <a:path w="745" h="745" extrusionOk="0">
                  <a:moveTo>
                    <a:pt x="210" y="1"/>
                  </a:moveTo>
                  <a:cubicBezTo>
                    <a:pt x="96" y="1"/>
                    <a:pt x="0" y="96"/>
                    <a:pt x="0" y="201"/>
                  </a:cubicBezTo>
                  <a:lnTo>
                    <a:pt x="0" y="535"/>
                  </a:lnTo>
                  <a:cubicBezTo>
                    <a:pt x="0" y="649"/>
                    <a:pt x="96" y="745"/>
                    <a:pt x="210" y="745"/>
                  </a:cubicBezTo>
                  <a:lnTo>
                    <a:pt x="535" y="745"/>
                  </a:lnTo>
                  <a:cubicBezTo>
                    <a:pt x="649" y="745"/>
                    <a:pt x="745" y="649"/>
                    <a:pt x="745" y="535"/>
                  </a:cubicBezTo>
                  <a:lnTo>
                    <a:pt x="745" y="201"/>
                  </a:lnTo>
                  <a:cubicBezTo>
                    <a:pt x="745" y="96"/>
                    <a:pt x="649" y="1"/>
                    <a:pt x="53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9"/>
            <p:cNvSpPr/>
            <p:nvPr/>
          </p:nvSpPr>
          <p:spPr>
            <a:xfrm>
              <a:off x="3763077" y="3126469"/>
              <a:ext cx="19272" cy="19508"/>
            </a:xfrm>
            <a:custGeom>
              <a:avLst/>
              <a:gdLst/>
              <a:ahLst/>
              <a:cxnLst/>
              <a:rect l="l" t="t" r="r" b="b"/>
              <a:pathLst>
                <a:path w="736" h="745" extrusionOk="0">
                  <a:moveTo>
                    <a:pt x="201" y="1"/>
                  </a:moveTo>
                  <a:cubicBezTo>
                    <a:pt x="87" y="1"/>
                    <a:pt x="1" y="96"/>
                    <a:pt x="1" y="201"/>
                  </a:cubicBezTo>
                  <a:lnTo>
                    <a:pt x="1" y="535"/>
                  </a:lnTo>
                  <a:cubicBezTo>
                    <a:pt x="1" y="649"/>
                    <a:pt x="87" y="745"/>
                    <a:pt x="201" y="745"/>
                  </a:cubicBezTo>
                  <a:lnTo>
                    <a:pt x="535" y="745"/>
                  </a:lnTo>
                  <a:cubicBezTo>
                    <a:pt x="640" y="745"/>
                    <a:pt x="736" y="649"/>
                    <a:pt x="736" y="535"/>
                  </a:cubicBezTo>
                  <a:lnTo>
                    <a:pt x="736" y="201"/>
                  </a:lnTo>
                  <a:cubicBezTo>
                    <a:pt x="736" y="96"/>
                    <a:pt x="640" y="1"/>
                    <a:pt x="53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9"/>
            <p:cNvSpPr/>
            <p:nvPr/>
          </p:nvSpPr>
          <p:spPr>
            <a:xfrm>
              <a:off x="3621442" y="3013323"/>
              <a:ext cx="19272" cy="19508"/>
            </a:xfrm>
            <a:custGeom>
              <a:avLst/>
              <a:gdLst/>
              <a:ahLst/>
              <a:cxnLst/>
              <a:rect l="l" t="t" r="r" b="b"/>
              <a:pathLst>
                <a:path w="736" h="745" extrusionOk="0">
                  <a:moveTo>
                    <a:pt x="201" y="0"/>
                  </a:moveTo>
                  <a:cubicBezTo>
                    <a:pt x="87" y="0"/>
                    <a:pt x="1" y="96"/>
                    <a:pt x="1" y="210"/>
                  </a:cubicBezTo>
                  <a:lnTo>
                    <a:pt x="1" y="534"/>
                  </a:lnTo>
                  <a:cubicBezTo>
                    <a:pt x="1" y="649"/>
                    <a:pt x="87" y="744"/>
                    <a:pt x="201" y="744"/>
                  </a:cubicBezTo>
                  <a:lnTo>
                    <a:pt x="535" y="744"/>
                  </a:lnTo>
                  <a:cubicBezTo>
                    <a:pt x="650" y="744"/>
                    <a:pt x="735" y="649"/>
                    <a:pt x="735" y="534"/>
                  </a:cubicBezTo>
                  <a:lnTo>
                    <a:pt x="735" y="210"/>
                  </a:lnTo>
                  <a:cubicBezTo>
                    <a:pt x="735" y="96"/>
                    <a:pt x="640" y="0"/>
                    <a:pt x="535"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9"/>
            <p:cNvSpPr/>
            <p:nvPr/>
          </p:nvSpPr>
          <p:spPr>
            <a:xfrm>
              <a:off x="3621442" y="3041551"/>
              <a:ext cx="19272" cy="19508"/>
            </a:xfrm>
            <a:custGeom>
              <a:avLst/>
              <a:gdLst/>
              <a:ahLst/>
              <a:cxnLst/>
              <a:rect l="l" t="t" r="r" b="b"/>
              <a:pathLst>
                <a:path w="736" h="745" extrusionOk="0">
                  <a:moveTo>
                    <a:pt x="201" y="0"/>
                  </a:moveTo>
                  <a:cubicBezTo>
                    <a:pt x="87" y="0"/>
                    <a:pt x="1" y="96"/>
                    <a:pt x="1" y="210"/>
                  </a:cubicBezTo>
                  <a:lnTo>
                    <a:pt x="1" y="534"/>
                  </a:lnTo>
                  <a:cubicBezTo>
                    <a:pt x="1" y="649"/>
                    <a:pt x="87" y="744"/>
                    <a:pt x="201" y="744"/>
                  </a:cubicBezTo>
                  <a:lnTo>
                    <a:pt x="535" y="744"/>
                  </a:lnTo>
                  <a:cubicBezTo>
                    <a:pt x="640" y="744"/>
                    <a:pt x="735" y="649"/>
                    <a:pt x="735" y="534"/>
                  </a:cubicBezTo>
                  <a:lnTo>
                    <a:pt x="735" y="210"/>
                  </a:lnTo>
                  <a:cubicBezTo>
                    <a:pt x="735" y="96"/>
                    <a:pt x="640" y="0"/>
                    <a:pt x="535"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9"/>
            <p:cNvSpPr/>
            <p:nvPr/>
          </p:nvSpPr>
          <p:spPr>
            <a:xfrm>
              <a:off x="3621442" y="3070014"/>
              <a:ext cx="19272" cy="19272"/>
            </a:xfrm>
            <a:custGeom>
              <a:avLst/>
              <a:gdLst/>
              <a:ahLst/>
              <a:cxnLst/>
              <a:rect l="l" t="t" r="r" b="b"/>
              <a:pathLst>
                <a:path w="736" h="736" extrusionOk="0">
                  <a:moveTo>
                    <a:pt x="201" y="1"/>
                  </a:moveTo>
                  <a:cubicBezTo>
                    <a:pt x="87" y="1"/>
                    <a:pt x="1" y="87"/>
                    <a:pt x="1" y="201"/>
                  </a:cubicBezTo>
                  <a:lnTo>
                    <a:pt x="1" y="535"/>
                  </a:lnTo>
                  <a:cubicBezTo>
                    <a:pt x="1" y="649"/>
                    <a:pt x="87" y="735"/>
                    <a:pt x="201" y="735"/>
                  </a:cubicBezTo>
                  <a:lnTo>
                    <a:pt x="535" y="735"/>
                  </a:lnTo>
                  <a:cubicBezTo>
                    <a:pt x="640" y="735"/>
                    <a:pt x="735" y="649"/>
                    <a:pt x="735" y="535"/>
                  </a:cubicBezTo>
                  <a:lnTo>
                    <a:pt x="735" y="201"/>
                  </a:lnTo>
                  <a:cubicBezTo>
                    <a:pt x="735" y="87"/>
                    <a:pt x="640" y="1"/>
                    <a:pt x="53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9"/>
            <p:cNvSpPr/>
            <p:nvPr/>
          </p:nvSpPr>
          <p:spPr>
            <a:xfrm>
              <a:off x="3621442" y="3098241"/>
              <a:ext cx="19272" cy="19508"/>
            </a:xfrm>
            <a:custGeom>
              <a:avLst/>
              <a:gdLst/>
              <a:ahLst/>
              <a:cxnLst/>
              <a:rect l="l" t="t" r="r" b="b"/>
              <a:pathLst>
                <a:path w="736" h="745" extrusionOk="0">
                  <a:moveTo>
                    <a:pt x="201" y="1"/>
                  </a:moveTo>
                  <a:cubicBezTo>
                    <a:pt x="87" y="1"/>
                    <a:pt x="1" y="96"/>
                    <a:pt x="1" y="211"/>
                  </a:cubicBezTo>
                  <a:lnTo>
                    <a:pt x="1" y="545"/>
                  </a:lnTo>
                  <a:cubicBezTo>
                    <a:pt x="1" y="649"/>
                    <a:pt x="87" y="745"/>
                    <a:pt x="201" y="745"/>
                  </a:cubicBezTo>
                  <a:lnTo>
                    <a:pt x="535" y="745"/>
                  </a:lnTo>
                  <a:cubicBezTo>
                    <a:pt x="640" y="745"/>
                    <a:pt x="735" y="649"/>
                    <a:pt x="735" y="545"/>
                  </a:cubicBezTo>
                  <a:lnTo>
                    <a:pt x="735" y="211"/>
                  </a:lnTo>
                  <a:cubicBezTo>
                    <a:pt x="735" y="96"/>
                    <a:pt x="640" y="1"/>
                    <a:pt x="53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9"/>
            <p:cNvSpPr/>
            <p:nvPr/>
          </p:nvSpPr>
          <p:spPr>
            <a:xfrm>
              <a:off x="3762841" y="3013061"/>
              <a:ext cx="19508" cy="19508"/>
            </a:xfrm>
            <a:custGeom>
              <a:avLst/>
              <a:gdLst/>
              <a:ahLst/>
              <a:cxnLst/>
              <a:rect l="l" t="t" r="r" b="b"/>
              <a:pathLst>
                <a:path w="745" h="745" extrusionOk="0">
                  <a:moveTo>
                    <a:pt x="210" y="1"/>
                  </a:moveTo>
                  <a:cubicBezTo>
                    <a:pt x="96" y="1"/>
                    <a:pt x="10" y="96"/>
                    <a:pt x="10" y="211"/>
                  </a:cubicBezTo>
                  <a:lnTo>
                    <a:pt x="10" y="544"/>
                  </a:lnTo>
                  <a:cubicBezTo>
                    <a:pt x="0" y="649"/>
                    <a:pt x="96" y="745"/>
                    <a:pt x="210" y="745"/>
                  </a:cubicBezTo>
                  <a:lnTo>
                    <a:pt x="544" y="745"/>
                  </a:lnTo>
                  <a:cubicBezTo>
                    <a:pt x="659" y="745"/>
                    <a:pt x="745" y="649"/>
                    <a:pt x="745" y="544"/>
                  </a:cubicBezTo>
                  <a:lnTo>
                    <a:pt x="745" y="211"/>
                  </a:lnTo>
                  <a:cubicBezTo>
                    <a:pt x="745" y="96"/>
                    <a:pt x="649" y="1"/>
                    <a:pt x="544"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9"/>
            <p:cNvSpPr/>
            <p:nvPr/>
          </p:nvSpPr>
          <p:spPr>
            <a:xfrm>
              <a:off x="3763077" y="3041551"/>
              <a:ext cx="19272" cy="19508"/>
            </a:xfrm>
            <a:custGeom>
              <a:avLst/>
              <a:gdLst/>
              <a:ahLst/>
              <a:cxnLst/>
              <a:rect l="l" t="t" r="r" b="b"/>
              <a:pathLst>
                <a:path w="736" h="745" extrusionOk="0">
                  <a:moveTo>
                    <a:pt x="201" y="0"/>
                  </a:moveTo>
                  <a:cubicBezTo>
                    <a:pt x="87" y="0"/>
                    <a:pt x="1" y="96"/>
                    <a:pt x="1" y="201"/>
                  </a:cubicBezTo>
                  <a:lnTo>
                    <a:pt x="1" y="534"/>
                  </a:lnTo>
                  <a:cubicBezTo>
                    <a:pt x="1" y="649"/>
                    <a:pt x="87" y="744"/>
                    <a:pt x="201" y="744"/>
                  </a:cubicBezTo>
                  <a:lnTo>
                    <a:pt x="535" y="744"/>
                  </a:lnTo>
                  <a:cubicBezTo>
                    <a:pt x="640" y="744"/>
                    <a:pt x="736" y="649"/>
                    <a:pt x="736" y="534"/>
                  </a:cubicBezTo>
                  <a:lnTo>
                    <a:pt x="736" y="201"/>
                  </a:lnTo>
                  <a:cubicBezTo>
                    <a:pt x="736" y="96"/>
                    <a:pt x="640" y="0"/>
                    <a:pt x="535"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9"/>
            <p:cNvSpPr/>
            <p:nvPr/>
          </p:nvSpPr>
          <p:spPr>
            <a:xfrm>
              <a:off x="3763077" y="3069778"/>
              <a:ext cx="19272" cy="19508"/>
            </a:xfrm>
            <a:custGeom>
              <a:avLst/>
              <a:gdLst/>
              <a:ahLst/>
              <a:cxnLst/>
              <a:rect l="l" t="t" r="r" b="b"/>
              <a:pathLst>
                <a:path w="736" h="745" extrusionOk="0">
                  <a:moveTo>
                    <a:pt x="201" y="0"/>
                  </a:moveTo>
                  <a:cubicBezTo>
                    <a:pt x="87" y="0"/>
                    <a:pt x="1" y="96"/>
                    <a:pt x="1" y="210"/>
                  </a:cubicBezTo>
                  <a:lnTo>
                    <a:pt x="1" y="534"/>
                  </a:lnTo>
                  <a:cubicBezTo>
                    <a:pt x="1" y="649"/>
                    <a:pt x="87" y="744"/>
                    <a:pt x="201" y="744"/>
                  </a:cubicBezTo>
                  <a:lnTo>
                    <a:pt x="535" y="744"/>
                  </a:lnTo>
                  <a:cubicBezTo>
                    <a:pt x="640" y="744"/>
                    <a:pt x="736" y="649"/>
                    <a:pt x="736" y="534"/>
                  </a:cubicBezTo>
                  <a:lnTo>
                    <a:pt x="736" y="210"/>
                  </a:lnTo>
                  <a:cubicBezTo>
                    <a:pt x="736" y="96"/>
                    <a:pt x="640" y="0"/>
                    <a:pt x="535"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9"/>
            <p:cNvSpPr/>
            <p:nvPr/>
          </p:nvSpPr>
          <p:spPr>
            <a:xfrm>
              <a:off x="3763077" y="3098241"/>
              <a:ext cx="19272" cy="19272"/>
            </a:xfrm>
            <a:custGeom>
              <a:avLst/>
              <a:gdLst/>
              <a:ahLst/>
              <a:cxnLst/>
              <a:rect l="l" t="t" r="r" b="b"/>
              <a:pathLst>
                <a:path w="736" h="736" extrusionOk="0">
                  <a:moveTo>
                    <a:pt x="201" y="1"/>
                  </a:moveTo>
                  <a:cubicBezTo>
                    <a:pt x="87" y="1"/>
                    <a:pt x="1" y="87"/>
                    <a:pt x="1" y="201"/>
                  </a:cubicBezTo>
                  <a:lnTo>
                    <a:pt x="1" y="535"/>
                  </a:lnTo>
                  <a:cubicBezTo>
                    <a:pt x="1" y="649"/>
                    <a:pt x="87" y="735"/>
                    <a:pt x="201" y="735"/>
                  </a:cubicBezTo>
                  <a:lnTo>
                    <a:pt x="535" y="735"/>
                  </a:lnTo>
                  <a:cubicBezTo>
                    <a:pt x="640" y="735"/>
                    <a:pt x="736" y="649"/>
                    <a:pt x="736" y="535"/>
                  </a:cubicBezTo>
                  <a:lnTo>
                    <a:pt x="736" y="201"/>
                  </a:lnTo>
                  <a:cubicBezTo>
                    <a:pt x="736" y="87"/>
                    <a:pt x="640" y="1"/>
                    <a:pt x="53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700;p59"/>
          <p:cNvGrpSpPr/>
          <p:nvPr/>
        </p:nvGrpSpPr>
        <p:grpSpPr>
          <a:xfrm>
            <a:off x="1239276" y="3508464"/>
            <a:ext cx="359232" cy="327836"/>
            <a:chOff x="3531026" y="1977314"/>
            <a:chExt cx="359232" cy="327836"/>
          </a:xfrm>
        </p:grpSpPr>
        <p:sp>
          <p:nvSpPr>
            <p:cNvPr id="701" name="Google Shape;701;p59"/>
            <p:cNvSpPr/>
            <p:nvPr/>
          </p:nvSpPr>
          <p:spPr>
            <a:xfrm>
              <a:off x="3668156" y="1977314"/>
              <a:ext cx="96806" cy="92590"/>
            </a:xfrm>
            <a:custGeom>
              <a:avLst/>
              <a:gdLst/>
              <a:ahLst/>
              <a:cxnLst/>
              <a:rect l="l" t="t" r="r" b="b"/>
              <a:pathLst>
                <a:path w="3697" h="3536" extrusionOk="0">
                  <a:moveTo>
                    <a:pt x="1845" y="862"/>
                  </a:moveTo>
                  <a:cubicBezTo>
                    <a:pt x="2066" y="862"/>
                    <a:pt x="2290" y="944"/>
                    <a:pt x="2472" y="1129"/>
                  </a:cubicBezTo>
                  <a:cubicBezTo>
                    <a:pt x="3044" y="1701"/>
                    <a:pt x="2643" y="2674"/>
                    <a:pt x="1832" y="2674"/>
                  </a:cubicBezTo>
                  <a:cubicBezTo>
                    <a:pt x="1336" y="2674"/>
                    <a:pt x="936" y="2264"/>
                    <a:pt x="936" y="1768"/>
                  </a:cubicBezTo>
                  <a:cubicBezTo>
                    <a:pt x="936" y="1225"/>
                    <a:pt x="1382" y="862"/>
                    <a:pt x="1845" y="862"/>
                  </a:cubicBezTo>
                  <a:close/>
                  <a:moveTo>
                    <a:pt x="1832" y="1"/>
                  </a:moveTo>
                  <a:cubicBezTo>
                    <a:pt x="1732" y="1"/>
                    <a:pt x="1632" y="65"/>
                    <a:pt x="1623" y="194"/>
                  </a:cubicBezTo>
                  <a:lnTo>
                    <a:pt x="1623" y="461"/>
                  </a:lnTo>
                  <a:cubicBezTo>
                    <a:pt x="1422" y="499"/>
                    <a:pt x="1231" y="576"/>
                    <a:pt x="1060" y="700"/>
                  </a:cubicBezTo>
                  <a:lnTo>
                    <a:pt x="869" y="509"/>
                  </a:lnTo>
                  <a:cubicBezTo>
                    <a:pt x="826" y="470"/>
                    <a:pt x="779" y="454"/>
                    <a:pt x="733" y="454"/>
                  </a:cubicBezTo>
                  <a:cubicBezTo>
                    <a:pt x="576" y="454"/>
                    <a:pt x="440" y="649"/>
                    <a:pt x="573" y="805"/>
                  </a:cubicBezTo>
                  <a:lnTo>
                    <a:pt x="764" y="995"/>
                  </a:lnTo>
                  <a:cubicBezTo>
                    <a:pt x="640" y="1158"/>
                    <a:pt x="564" y="1358"/>
                    <a:pt x="526" y="1558"/>
                  </a:cubicBezTo>
                  <a:lnTo>
                    <a:pt x="258" y="1558"/>
                  </a:lnTo>
                  <a:cubicBezTo>
                    <a:pt x="1" y="1577"/>
                    <a:pt x="1" y="1949"/>
                    <a:pt x="258" y="1978"/>
                  </a:cubicBezTo>
                  <a:lnTo>
                    <a:pt x="526" y="1978"/>
                  </a:lnTo>
                  <a:cubicBezTo>
                    <a:pt x="564" y="2178"/>
                    <a:pt x="640" y="2369"/>
                    <a:pt x="764" y="2541"/>
                  </a:cubicBezTo>
                  <a:lnTo>
                    <a:pt x="573" y="2732"/>
                  </a:lnTo>
                  <a:cubicBezTo>
                    <a:pt x="407" y="2876"/>
                    <a:pt x="552" y="3097"/>
                    <a:pt x="715" y="3097"/>
                  </a:cubicBezTo>
                  <a:cubicBezTo>
                    <a:pt x="768" y="3097"/>
                    <a:pt x="822" y="3074"/>
                    <a:pt x="869" y="3018"/>
                  </a:cubicBezTo>
                  <a:lnTo>
                    <a:pt x="1060" y="2837"/>
                  </a:lnTo>
                  <a:cubicBezTo>
                    <a:pt x="1231" y="2951"/>
                    <a:pt x="1422" y="3037"/>
                    <a:pt x="1623" y="3075"/>
                  </a:cubicBezTo>
                  <a:lnTo>
                    <a:pt x="1623" y="3342"/>
                  </a:lnTo>
                  <a:cubicBezTo>
                    <a:pt x="1632" y="3471"/>
                    <a:pt x="1732" y="3535"/>
                    <a:pt x="1832" y="3535"/>
                  </a:cubicBezTo>
                  <a:cubicBezTo>
                    <a:pt x="1933" y="3535"/>
                    <a:pt x="2033" y="3471"/>
                    <a:pt x="2042" y="3342"/>
                  </a:cubicBezTo>
                  <a:lnTo>
                    <a:pt x="2042" y="3066"/>
                  </a:lnTo>
                  <a:cubicBezTo>
                    <a:pt x="2243" y="3037"/>
                    <a:pt x="2443" y="2951"/>
                    <a:pt x="2605" y="2827"/>
                  </a:cubicBezTo>
                  <a:lnTo>
                    <a:pt x="2796" y="3018"/>
                  </a:lnTo>
                  <a:cubicBezTo>
                    <a:pt x="2838" y="3054"/>
                    <a:pt x="2884" y="3069"/>
                    <a:pt x="2929" y="3069"/>
                  </a:cubicBezTo>
                  <a:cubicBezTo>
                    <a:pt x="3084" y="3069"/>
                    <a:pt x="3218" y="2880"/>
                    <a:pt x="3092" y="2732"/>
                  </a:cubicBezTo>
                  <a:lnTo>
                    <a:pt x="2901" y="2541"/>
                  </a:lnTo>
                  <a:cubicBezTo>
                    <a:pt x="3025" y="2369"/>
                    <a:pt x="3101" y="2178"/>
                    <a:pt x="3139" y="1968"/>
                  </a:cubicBezTo>
                  <a:lnTo>
                    <a:pt x="3407" y="1968"/>
                  </a:lnTo>
                  <a:cubicBezTo>
                    <a:pt x="3416" y="1969"/>
                    <a:pt x="3424" y="1970"/>
                    <a:pt x="3433" y="1970"/>
                  </a:cubicBezTo>
                  <a:cubicBezTo>
                    <a:pt x="3696" y="1970"/>
                    <a:pt x="3694" y="1558"/>
                    <a:pt x="3424" y="1558"/>
                  </a:cubicBezTo>
                  <a:cubicBezTo>
                    <a:pt x="3419" y="1558"/>
                    <a:pt x="3413" y="1558"/>
                    <a:pt x="3407" y="1558"/>
                  </a:cubicBezTo>
                  <a:lnTo>
                    <a:pt x="3139" y="1558"/>
                  </a:lnTo>
                  <a:cubicBezTo>
                    <a:pt x="3101" y="1358"/>
                    <a:pt x="3025" y="1158"/>
                    <a:pt x="2901" y="995"/>
                  </a:cubicBezTo>
                  <a:lnTo>
                    <a:pt x="3092" y="805"/>
                  </a:lnTo>
                  <a:cubicBezTo>
                    <a:pt x="3218" y="648"/>
                    <a:pt x="3084" y="458"/>
                    <a:pt x="2928" y="458"/>
                  </a:cubicBezTo>
                  <a:cubicBezTo>
                    <a:pt x="2884" y="458"/>
                    <a:pt x="2838" y="473"/>
                    <a:pt x="2796" y="509"/>
                  </a:cubicBezTo>
                  <a:lnTo>
                    <a:pt x="2605" y="700"/>
                  </a:lnTo>
                  <a:cubicBezTo>
                    <a:pt x="2443" y="576"/>
                    <a:pt x="2243" y="499"/>
                    <a:pt x="2042" y="461"/>
                  </a:cubicBezTo>
                  <a:lnTo>
                    <a:pt x="2042" y="194"/>
                  </a:lnTo>
                  <a:cubicBezTo>
                    <a:pt x="2033" y="65"/>
                    <a:pt x="1933" y="1"/>
                    <a:pt x="1832" y="1"/>
                  </a:cubicBezTo>
                  <a:close/>
                </a:path>
              </a:pathLst>
            </a:custGeom>
            <a:solidFill>
              <a:srgbClr val="9BA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9"/>
            <p:cNvSpPr/>
            <p:nvPr/>
          </p:nvSpPr>
          <p:spPr>
            <a:xfrm>
              <a:off x="3692901" y="2005960"/>
              <a:ext cx="40744" cy="35140"/>
            </a:xfrm>
            <a:custGeom>
              <a:avLst/>
              <a:gdLst/>
              <a:ahLst/>
              <a:cxnLst/>
              <a:rect l="l" t="t" r="r" b="b"/>
              <a:pathLst>
                <a:path w="1556" h="1342" extrusionOk="0">
                  <a:moveTo>
                    <a:pt x="887" y="417"/>
                  </a:moveTo>
                  <a:cubicBezTo>
                    <a:pt x="1031" y="417"/>
                    <a:pt x="1145" y="531"/>
                    <a:pt x="1145" y="674"/>
                  </a:cubicBezTo>
                  <a:cubicBezTo>
                    <a:pt x="1145" y="824"/>
                    <a:pt x="1016" y="925"/>
                    <a:pt x="882" y="925"/>
                  </a:cubicBezTo>
                  <a:cubicBezTo>
                    <a:pt x="820" y="925"/>
                    <a:pt x="757" y="904"/>
                    <a:pt x="706" y="855"/>
                  </a:cubicBezTo>
                  <a:cubicBezTo>
                    <a:pt x="554" y="693"/>
                    <a:pt x="668" y="417"/>
                    <a:pt x="887" y="417"/>
                  </a:cubicBezTo>
                  <a:close/>
                  <a:moveTo>
                    <a:pt x="886" y="0"/>
                  </a:moveTo>
                  <a:cubicBezTo>
                    <a:pt x="722" y="0"/>
                    <a:pt x="556" y="61"/>
                    <a:pt x="420" y="197"/>
                  </a:cubicBezTo>
                  <a:cubicBezTo>
                    <a:pt x="0" y="617"/>
                    <a:pt x="296" y="1342"/>
                    <a:pt x="887" y="1342"/>
                  </a:cubicBezTo>
                  <a:cubicBezTo>
                    <a:pt x="1260" y="1342"/>
                    <a:pt x="1555" y="1037"/>
                    <a:pt x="1555" y="674"/>
                  </a:cubicBezTo>
                  <a:cubicBezTo>
                    <a:pt x="1555" y="267"/>
                    <a:pt x="1228" y="0"/>
                    <a:pt x="886" y="0"/>
                  </a:cubicBezTo>
                  <a:close/>
                </a:path>
              </a:pathLst>
            </a:custGeom>
            <a:solidFill>
              <a:srgbClr val="9BA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9"/>
            <p:cNvSpPr/>
            <p:nvPr/>
          </p:nvSpPr>
          <p:spPr>
            <a:xfrm>
              <a:off x="3531026" y="2088286"/>
              <a:ext cx="276068" cy="216864"/>
            </a:xfrm>
            <a:custGeom>
              <a:avLst/>
              <a:gdLst/>
              <a:ahLst/>
              <a:cxnLst/>
              <a:rect l="l" t="t" r="r" b="b"/>
              <a:pathLst>
                <a:path w="10543" h="8282" extrusionOk="0">
                  <a:moveTo>
                    <a:pt x="220" y="1"/>
                  </a:moveTo>
                  <a:cubicBezTo>
                    <a:pt x="96" y="1"/>
                    <a:pt x="0" y="96"/>
                    <a:pt x="0" y="220"/>
                  </a:cubicBezTo>
                  <a:lnTo>
                    <a:pt x="0" y="8062"/>
                  </a:lnTo>
                  <a:cubicBezTo>
                    <a:pt x="0" y="8186"/>
                    <a:pt x="96" y="8282"/>
                    <a:pt x="220" y="8282"/>
                  </a:cubicBezTo>
                  <a:lnTo>
                    <a:pt x="10361" y="8282"/>
                  </a:lnTo>
                  <a:cubicBezTo>
                    <a:pt x="10437" y="8282"/>
                    <a:pt x="10504" y="8243"/>
                    <a:pt x="10542" y="8186"/>
                  </a:cubicBezTo>
                  <a:lnTo>
                    <a:pt x="10542" y="1594"/>
                  </a:lnTo>
                  <a:cubicBezTo>
                    <a:pt x="10542" y="1470"/>
                    <a:pt x="10437" y="1375"/>
                    <a:pt x="10313" y="1375"/>
                  </a:cubicBezTo>
                  <a:lnTo>
                    <a:pt x="4265" y="1375"/>
                  </a:lnTo>
                  <a:lnTo>
                    <a:pt x="2948" y="58"/>
                  </a:lnTo>
                  <a:cubicBezTo>
                    <a:pt x="2910" y="20"/>
                    <a:pt x="2853" y="1"/>
                    <a:pt x="2796" y="1"/>
                  </a:cubicBezTo>
                  <a:close/>
                </a:path>
              </a:pathLst>
            </a:custGeom>
            <a:solidFill>
              <a:srgbClr val="A4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9"/>
            <p:cNvSpPr/>
            <p:nvPr/>
          </p:nvSpPr>
          <p:spPr>
            <a:xfrm>
              <a:off x="3743360" y="2124264"/>
              <a:ext cx="63472" cy="51742"/>
            </a:xfrm>
            <a:custGeom>
              <a:avLst/>
              <a:gdLst/>
              <a:ahLst/>
              <a:cxnLst/>
              <a:rect l="l" t="t" r="r" b="b"/>
              <a:pathLst>
                <a:path w="2424" h="1976" extrusionOk="0">
                  <a:moveTo>
                    <a:pt x="449" y="1"/>
                  </a:moveTo>
                  <a:lnTo>
                    <a:pt x="86" y="363"/>
                  </a:lnTo>
                  <a:cubicBezTo>
                    <a:pt x="0" y="449"/>
                    <a:pt x="0" y="583"/>
                    <a:pt x="86" y="678"/>
                  </a:cubicBezTo>
                  <a:lnTo>
                    <a:pt x="773" y="1365"/>
                  </a:lnTo>
                  <a:cubicBezTo>
                    <a:pt x="816" y="1403"/>
                    <a:pt x="873" y="1422"/>
                    <a:pt x="930" y="1422"/>
                  </a:cubicBezTo>
                  <a:cubicBezTo>
                    <a:pt x="988" y="1422"/>
                    <a:pt x="1045" y="1403"/>
                    <a:pt x="1088" y="1365"/>
                  </a:cubicBezTo>
                  <a:lnTo>
                    <a:pt x="1536" y="917"/>
                  </a:lnTo>
                  <a:cubicBezTo>
                    <a:pt x="1698" y="1002"/>
                    <a:pt x="1861" y="1069"/>
                    <a:pt x="2042" y="1126"/>
                  </a:cubicBezTo>
                  <a:lnTo>
                    <a:pt x="2042" y="1756"/>
                  </a:lnTo>
                  <a:cubicBezTo>
                    <a:pt x="2042" y="1880"/>
                    <a:pt x="2137" y="1975"/>
                    <a:pt x="2261" y="1975"/>
                  </a:cubicBezTo>
                  <a:lnTo>
                    <a:pt x="2423" y="1975"/>
                  </a:lnTo>
                  <a:lnTo>
                    <a:pt x="2423" y="220"/>
                  </a:lnTo>
                  <a:cubicBezTo>
                    <a:pt x="2423" y="106"/>
                    <a:pt x="2328" y="1"/>
                    <a:pt x="2204" y="1"/>
                  </a:cubicBezTo>
                  <a:close/>
                </a:path>
              </a:pathLst>
            </a:custGeom>
            <a:solidFill>
              <a:srgbClr val="9CAC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9"/>
            <p:cNvSpPr/>
            <p:nvPr/>
          </p:nvSpPr>
          <p:spPr>
            <a:xfrm>
              <a:off x="3531026" y="2193471"/>
              <a:ext cx="276068" cy="111443"/>
            </a:xfrm>
            <a:custGeom>
              <a:avLst/>
              <a:gdLst/>
              <a:ahLst/>
              <a:cxnLst/>
              <a:rect l="l" t="t" r="r" b="b"/>
              <a:pathLst>
                <a:path w="10543" h="4256" extrusionOk="0">
                  <a:moveTo>
                    <a:pt x="0" y="0"/>
                  </a:moveTo>
                  <a:lnTo>
                    <a:pt x="0" y="4036"/>
                  </a:lnTo>
                  <a:cubicBezTo>
                    <a:pt x="0" y="4160"/>
                    <a:pt x="96" y="4255"/>
                    <a:pt x="220" y="4255"/>
                  </a:cubicBezTo>
                  <a:lnTo>
                    <a:pt x="10361" y="4255"/>
                  </a:lnTo>
                  <a:cubicBezTo>
                    <a:pt x="10437" y="4255"/>
                    <a:pt x="10504" y="4217"/>
                    <a:pt x="10542" y="4160"/>
                  </a:cubicBezTo>
                  <a:lnTo>
                    <a:pt x="10542" y="0"/>
                  </a:lnTo>
                  <a:close/>
                </a:path>
              </a:pathLst>
            </a:custGeom>
            <a:solidFill>
              <a:srgbClr val="9CAC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9"/>
            <p:cNvSpPr/>
            <p:nvPr/>
          </p:nvSpPr>
          <p:spPr>
            <a:xfrm>
              <a:off x="3531785" y="2179462"/>
              <a:ext cx="298535" cy="125688"/>
            </a:xfrm>
            <a:custGeom>
              <a:avLst/>
              <a:gdLst/>
              <a:ahLst/>
              <a:cxnLst/>
              <a:rect l="l" t="t" r="r" b="b"/>
              <a:pathLst>
                <a:path w="11401" h="4800" extrusionOk="0">
                  <a:moveTo>
                    <a:pt x="1068" y="1"/>
                  </a:moveTo>
                  <a:cubicBezTo>
                    <a:pt x="964" y="1"/>
                    <a:pt x="868" y="77"/>
                    <a:pt x="849" y="182"/>
                  </a:cubicBezTo>
                  <a:lnTo>
                    <a:pt x="782" y="535"/>
                  </a:lnTo>
                  <a:lnTo>
                    <a:pt x="134" y="3951"/>
                  </a:lnTo>
                  <a:lnTo>
                    <a:pt x="0" y="4676"/>
                  </a:lnTo>
                  <a:cubicBezTo>
                    <a:pt x="38" y="4752"/>
                    <a:pt x="114" y="4800"/>
                    <a:pt x="191" y="4800"/>
                  </a:cubicBezTo>
                  <a:lnTo>
                    <a:pt x="10332" y="4800"/>
                  </a:lnTo>
                  <a:cubicBezTo>
                    <a:pt x="10437" y="4790"/>
                    <a:pt x="10523" y="4723"/>
                    <a:pt x="10542" y="4618"/>
                  </a:cubicBezTo>
                  <a:lnTo>
                    <a:pt x="10675" y="3951"/>
                  </a:lnTo>
                  <a:lnTo>
                    <a:pt x="11372" y="259"/>
                  </a:lnTo>
                  <a:cubicBezTo>
                    <a:pt x="11400" y="125"/>
                    <a:pt x="11295" y="1"/>
                    <a:pt x="11162" y="1"/>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9"/>
            <p:cNvSpPr/>
            <p:nvPr/>
          </p:nvSpPr>
          <p:spPr>
            <a:xfrm>
              <a:off x="3531785" y="2282893"/>
              <a:ext cx="279551" cy="22257"/>
            </a:xfrm>
            <a:custGeom>
              <a:avLst/>
              <a:gdLst/>
              <a:ahLst/>
              <a:cxnLst/>
              <a:rect l="l" t="t" r="r" b="b"/>
              <a:pathLst>
                <a:path w="10676" h="850" extrusionOk="0">
                  <a:moveTo>
                    <a:pt x="134" y="1"/>
                  </a:moveTo>
                  <a:lnTo>
                    <a:pt x="29" y="592"/>
                  </a:lnTo>
                  <a:lnTo>
                    <a:pt x="0" y="726"/>
                  </a:lnTo>
                  <a:cubicBezTo>
                    <a:pt x="38" y="802"/>
                    <a:pt x="114" y="850"/>
                    <a:pt x="191" y="850"/>
                  </a:cubicBezTo>
                  <a:lnTo>
                    <a:pt x="10332" y="850"/>
                  </a:lnTo>
                  <a:cubicBezTo>
                    <a:pt x="10437" y="840"/>
                    <a:pt x="10523" y="773"/>
                    <a:pt x="10542" y="668"/>
                  </a:cubicBezTo>
                  <a:lnTo>
                    <a:pt x="10675" y="1"/>
                  </a:lnTo>
                  <a:close/>
                </a:path>
              </a:pathLst>
            </a:custGeom>
            <a:solidFill>
              <a:srgbClr val="A4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9"/>
            <p:cNvSpPr/>
            <p:nvPr/>
          </p:nvSpPr>
          <p:spPr>
            <a:xfrm>
              <a:off x="3740846" y="2015596"/>
              <a:ext cx="149412" cy="149176"/>
            </a:xfrm>
            <a:custGeom>
              <a:avLst/>
              <a:gdLst/>
              <a:ahLst/>
              <a:cxnLst/>
              <a:rect l="l" t="t" r="r" b="b"/>
              <a:pathLst>
                <a:path w="5706" h="5697" extrusionOk="0">
                  <a:moveTo>
                    <a:pt x="2843" y="1622"/>
                  </a:moveTo>
                  <a:cubicBezTo>
                    <a:pt x="3468" y="1622"/>
                    <a:pt x="4065" y="2109"/>
                    <a:pt x="4065" y="2844"/>
                  </a:cubicBezTo>
                  <a:cubicBezTo>
                    <a:pt x="4065" y="3511"/>
                    <a:pt x="3521" y="4055"/>
                    <a:pt x="2853" y="4055"/>
                  </a:cubicBezTo>
                  <a:cubicBezTo>
                    <a:pt x="1766" y="4055"/>
                    <a:pt x="1222" y="2748"/>
                    <a:pt x="1985" y="1985"/>
                  </a:cubicBezTo>
                  <a:cubicBezTo>
                    <a:pt x="2236" y="1734"/>
                    <a:pt x="2543" y="1622"/>
                    <a:pt x="2843" y="1622"/>
                  </a:cubicBezTo>
                  <a:close/>
                  <a:moveTo>
                    <a:pt x="2787" y="1"/>
                  </a:moveTo>
                  <a:cubicBezTo>
                    <a:pt x="2663" y="1"/>
                    <a:pt x="2567" y="96"/>
                    <a:pt x="2567" y="220"/>
                  </a:cubicBezTo>
                  <a:lnTo>
                    <a:pt x="2567" y="764"/>
                  </a:lnTo>
                  <a:cubicBezTo>
                    <a:pt x="2205" y="812"/>
                    <a:pt x="1861" y="955"/>
                    <a:pt x="1565" y="1184"/>
                  </a:cubicBezTo>
                  <a:lnTo>
                    <a:pt x="1174" y="793"/>
                  </a:lnTo>
                  <a:cubicBezTo>
                    <a:pt x="1131" y="750"/>
                    <a:pt x="1077" y="728"/>
                    <a:pt x="1022" y="728"/>
                  </a:cubicBezTo>
                  <a:cubicBezTo>
                    <a:pt x="967" y="728"/>
                    <a:pt x="912" y="750"/>
                    <a:pt x="869" y="793"/>
                  </a:cubicBezTo>
                  <a:lnTo>
                    <a:pt x="783" y="878"/>
                  </a:lnTo>
                  <a:cubicBezTo>
                    <a:pt x="697" y="964"/>
                    <a:pt x="697" y="1098"/>
                    <a:pt x="783" y="1184"/>
                  </a:cubicBezTo>
                  <a:lnTo>
                    <a:pt x="1174" y="1575"/>
                  </a:lnTo>
                  <a:cubicBezTo>
                    <a:pt x="945" y="1871"/>
                    <a:pt x="802" y="2214"/>
                    <a:pt x="755" y="2577"/>
                  </a:cubicBezTo>
                  <a:lnTo>
                    <a:pt x="230" y="2577"/>
                  </a:lnTo>
                  <a:cubicBezTo>
                    <a:pt x="106" y="2577"/>
                    <a:pt x="1" y="2672"/>
                    <a:pt x="1" y="2796"/>
                  </a:cubicBezTo>
                  <a:lnTo>
                    <a:pt x="1" y="2920"/>
                  </a:lnTo>
                  <a:cubicBezTo>
                    <a:pt x="10" y="3035"/>
                    <a:pt x="106" y="3120"/>
                    <a:pt x="230" y="3120"/>
                  </a:cubicBezTo>
                  <a:lnTo>
                    <a:pt x="774" y="3120"/>
                  </a:lnTo>
                  <a:cubicBezTo>
                    <a:pt x="821" y="3483"/>
                    <a:pt x="964" y="3826"/>
                    <a:pt x="1193" y="4122"/>
                  </a:cubicBezTo>
                  <a:lnTo>
                    <a:pt x="802" y="4513"/>
                  </a:lnTo>
                  <a:cubicBezTo>
                    <a:pt x="716" y="4599"/>
                    <a:pt x="716" y="4733"/>
                    <a:pt x="802" y="4818"/>
                  </a:cubicBezTo>
                  <a:lnTo>
                    <a:pt x="888" y="4904"/>
                  </a:lnTo>
                  <a:cubicBezTo>
                    <a:pt x="931" y="4947"/>
                    <a:pt x="986" y="4969"/>
                    <a:pt x="1041" y="4969"/>
                  </a:cubicBezTo>
                  <a:cubicBezTo>
                    <a:pt x="1096" y="4969"/>
                    <a:pt x="1151" y="4947"/>
                    <a:pt x="1193" y="4904"/>
                  </a:cubicBezTo>
                  <a:lnTo>
                    <a:pt x="1585" y="4513"/>
                  </a:lnTo>
                  <a:cubicBezTo>
                    <a:pt x="1880" y="4742"/>
                    <a:pt x="2224" y="4885"/>
                    <a:pt x="2586" y="4933"/>
                  </a:cubicBezTo>
                  <a:lnTo>
                    <a:pt x="2586" y="5477"/>
                  </a:lnTo>
                  <a:cubicBezTo>
                    <a:pt x="2586" y="5601"/>
                    <a:pt x="2682" y="5696"/>
                    <a:pt x="2806" y="5696"/>
                  </a:cubicBezTo>
                  <a:lnTo>
                    <a:pt x="2930" y="5696"/>
                  </a:lnTo>
                  <a:cubicBezTo>
                    <a:pt x="3044" y="5696"/>
                    <a:pt x="3149" y="5601"/>
                    <a:pt x="3149" y="5477"/>
                  </a:cubicBezTo>
                  <a:lnTo>
                    <a:pt x="3149" y="4933"/>
                  </a:lnTo>
                  <a:cubicBezTo>
                    <a:pt x="3512" y="4885"/>
                    <a:pt x="3855" y="4742"/>
                    <a:pt x="4151" y="4513"/>
                  </a:cubicBezTo>
                  <a:lnTo>
                    <a:pt x="4532" y="4904"/>
                  </a:lnTo>
                  <a:cubicBezTo>
                    <a:pt x="4575" y="4947"/>
                    <a:pt x="4633" y="4969"/>
                    <a:pt x="4690" y="4969"/>
                  </a:cubicBezTo>
                  <a:cubicBezTo>
                    <a:pt x="4747" y="4969"/>
                    <a:pt x="4804" y="4947"/>
                    <a:pt x="4847" y="4904"/>
                  </a:cubicBezTo>
                  <a:lnTo>
                    <a:pt x="4933" y="4818"/>
                  </a:lnTo>
                  <a:cubicBezTo>
                    <a:pt x="5019" y="4733"/>
                    <a:pt x="5019" y="4599"/>
                    <a:pt x="4933" y="4513"/>
                  </a:cubicBezTo>
                  <a:lnTo>
                    <a:pt x="4523" y="4113"/>
                  </a:lnTo>
                  <a:cubicBezTo>
                    <a:pt x="4742" y="3826"/>
                    <a:pt x="4885" y="3483"/>
                    <a:pt x="4933" y="3111"/>
                  </a:cubicBezTo>
                  <a:lnTo>
                    <a:pt x="5486" y="3111"/>
                  </a:lnTo>
                  <a:cubicBezTo>
                    <a:pt x="5601" y="3111"/>
                    <a:pt x="5696" y="3015"/>
                    <a:pt x="5706" y="2901"/>
                  </a:cubicBezTo>
                  <a:lnTo>
                    <a:pt x="5706" y="2777"/>
                  </a:lnTo>
                  <a:cubicBezTo>
                    <a:pt x="5706" y="2662"/>
                    <a:pt x="5601" y="2558"/>
                    <a:pt x="5477" y="2558"/>
                  </a:cubicBezTo>
                  <a:lnTo>
                    <a:pt x="4933" y="2558"/>
                  </a:lnTo>
                  <a:cubicBezTo>
                    <a:pt x="4885" y="2195"/>
                    <a:pt x="4742" y="1852"/>
                    <a:pt x="4513" y="1556"/>
                  </a:cubicBezTo>
                  <a:lnTo>
                    <a:pt x="4904" y="1174"/>
                  </a:lnTo>
                  <a:cubicBezTo>
                    <a:pt x="4990" y="1079"/>
                    <a:pt x="4990" y="945"/>
                    <a:pt x="4904" y="859"/>
                  </a:cubicBezTo>
                  <a:lnTo>
                    <a:pt x="4819" y="774"/>
                  </a:lnTo>
                  <a:cubicBezTo>
                    <a:pt x="4776" y="731"/>
                    <a:pt x="4721" y="709"/>
                    <a:pt x="4666" y="709"/>
                  </a:cubicBezTo>
                  <a:cubicBezTo>
                    <a:pt x="4611" y="709"/>
                    <a:pt x="4556" y="731"/>
                    <a:pt x="4513" y="774"/>
                  </a:cubicBezTo>
                  <a:lnTo>
                    <a:pt x="4122" y="1165"/>
                  </a:lnTo>
                  <a:cubicBezTo>
                    <a:pt x="3826" y="936"/>
                    <a:pt x="3483" y="793"/>
                    <a:pt x="3121" y="745"/>
                  </a:cubicBezTo>
                  <a:lnTo>
                    <a:pt x="3121" y="201"/>
                  </a:lnTo>
                  <a:cubicBezTo>
                    <a:pt x="3111" y="87"/>
                    <a:pt x="3016" y="1"/>
                    <a:pt x="2911" y="1"/>
                  </a:cubicBezTo>
                  <a:close/>
                </a:path>
              </a:pathLst>
            </a:custGeom>
            <a:solidFill>
              <a:srgbClr val="94A3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9"/>
            <p:cNvSpPr/>
            <p:nvPr/>
          </p:nvSpPr>
          <p:spPr>
            <a:xfrm>
              <a:off x="3789576" y="2070532"/>
              <a:ext cx="45221" cy="38780"/>
            </a:xfrm>
            <a:custGeom>
              <a:avLst/>
              <a:gdLst/>
              <a:ahLst/>
              <a:cxnLst/>
              <a:rect l="l" t="t" r="r" b="b"/>
              <a:pathLst>
                <a:path w="1727" h="1481" extrusionOk="0">
                  <a:moveTo>
                    <a:pt x="989" y="0"/>
                  </a:moveTo>
                  <a:cubicBezTo>
                    <a:pt x="807" y="0"/>
                    <a:pt x="620" y="69"/>
                    <a:pt x="468" y="221"/>
                  </a:cubicBezTo>
                  <a:cubicBezTo>
                    <a:pt x="0" y="679"/>
                    <a:pt x="334" y="1480"/>
                    <a:pt x="992" y="1480"/>
                  </a:cubicBezTo>
                  <a:cubicBezTo>
                    <a:pt x="1393" y="1480"/>
                    <a:pt x="1727" y="1146"/>
                    <a:pt x="1727" y="736"/>
                  </a:cubicBezTo>
                  <a:cubicBezTo>
                    <a:pt x="1727" y="292"/>
                    <a:pt x="1367" y="0"/>
                    <a:pt x="989" y="0"/>
                  </a:cubicBezTo>
                  <a:close/>
                </a:path>
              </a:pathLst>
            </a:custGeom>
            <a:solidFill>
              <a:srgbClr val="94A3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9"/>
            <p:cNvSpPr/>
            <p:nvPr/>
          </p:nvSpPr>
          <p:spPr>
            <a:xfrm>
              <a:off x="3531026" y="2088286"/>
              <a:ext cx="111679" cy="36004"/>
            </a:xfrm>
            <a:custGeom>
              <a:avLst/>
              <a:gdLst/>
              <a:ahLst/>
              <a:cxnLst/>
              <a:rect l="l" t="t" r="r" b="b"/>
              <a:pathLst>
                <a:path w="4265" h="1375" extrusionOk="0">
                  <a:moveTo>
                    <a:pt x="220" y="1"/>
                  </a:moveTo>
                  <a:cubicBezTo>
                    <a:pt x="96" y="1"/>
                    <a:pt x="0" y="96"/>
                    <a:pt x="0" y="220"/>
                  </a:cubicBezTo>
                  <a:lnTo>
                    <a:pt x="0" y="1375"/>
                  </a:lnTo>
                  <a:lnTo>
                    <a:pt x="4265" y="1375"/>
                  </a:lnTo>
                  <a:lnTo>
                    <a:pt x="2948" y="58"/>
                  </a:lnTo>
                  <a:cubicBezTo>
                    <a:pt x="2910" y="20"/>
                    <a:pt x="2853" y="1"/>
                    <a:pt x="2796" y="1"/>
                  </a:cubicBezTo>
                  <a:close/>
                </a:path>
              </a:pathLst>
            </a:custGeom>
            <a:solidFill>
              <a:srgbClr val="9CAC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 name="Google Shape;711;p59"/>
          <p:cNvGrpSpPr/>
          <p:nvPr/>
        </p:nvGrpSpPr>
        <p:grpSpPr>
          <a:xfrm>
            <a:off x="1286471" y="2066696"/>
            <a:ext cx="359223" cy="356872"/>
            <a:chOff x="3214452" y="3340533"/>
            <a:chExt cx="392465" cy="389896"/>
          </a:xfrm>
        </p:grpSpPr>
        <p:sp>
          <p:nvSpPr>
            <p:cNvPr id="712" name="Google Shape;712;p59"/>
            <p:cNvSpPr/>
            <p:nvPr/>
          </p:nvSpPr>
          <p:spPr>
            <a:xfrm>
              <a:off x="3214452" y="3340533"/>
              <a:ext cx="289912" cy="97651"/>
            </a:xfrm>
            <a:custGeom>
              <a:avLst/>
              <a:gdLst/>
              <a:ahLst/>
              <a:cxnLst/>
              <a:rect l="l" t="t" r="r" b="b"/>
              <a:pathLst>
                <a:path w="11059" h="3725" extrusionOk="0">
                  <a:moveTo>
                    <a:pt x="59" y="1"/>
                  </a:moveTo>
                  <a:cubicBezTo>
                    <a:pt x="30" y="1"/>
                    <a:pt x="1" y="29"/>
                    <a:pt x="1" y="44"/>
                  </a:cubicBezTo>
                  <a:lnTo>
                    <a:pt x="1" y="3682"/>
                  </a:lnTo>
                  <a:cubicBezTo>
                    <a:pt x="1" y="3711"/>
                    <a:pt x="30" y="3725"/>
                    <a:pt x="59" y="3725"/>
                  </a:cubicBezTo>
                  <a:lnTo>
                    <a:pt x="11015" y="3725"/>
                  </a:lnTo>
                  <a:cubicBezTo>
                    <a:pt x="11030" y="3725"/>
                    <a:pt x="11058" y="3711"/>
                    <a:pt x="11058" y="3682"/>
                  </a:cubicBezTo>
                  <a:lnTo>
                    <a:pt x="11058" y="44"/>
                  </a:lnTo>
                  <a:cubicBezTo>
                    <a:pt x="11058" y="29"/>
                    <a:pt x="11030" y="1"/>
                    <a:pt x="11015" y="1"/>
                  </a:cubicBezTo>
                  <a:close/>
                </a:path>
              </a:pathLst>
            </a:custGeom>
            <a:solidFill>
              <a:srgbClr val="F4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9"/>
            <p:cNvSpPr/>
            <p:nvPr/>
          </p:nvSpPr>
          <p:spPr>
            <a:xfrm>
              <a:off x="3214452" y="3571749"/>
              <a:ext cx="302783" cy="98411"/>
            </a:xfrm>
            <a:custGeom>
              <a:avLst/>
              <a:gdLst/>
              <a:ahLst/>
              <a:cxnLst/>
              <a:rect l="l" t="t" r="r" b="b"/>
              <a:pathLst>
                <a:path w="11550" h="3754" extrusionOk="0">
                  <a:moveTo>
                    <a:pt x="59" y="1"/>
                  </a:moveTo>
                  <a:cubicBezTo>
                    <a:pt x="30" y="1"/>
                    <a:pt x="1" y="30"/>
                    <a:pt x="1" y="58"/>
                  </a:cubicBezTo>
                  <a:lnTo>
                    <a:pt x="1" y="3682"/>
                  </a:lnTo>
                  <a:cubicBezTo>
                    <a:pt x="1" y="3711"/>
                    <a:pt x="30" y="3739"/>
                    <a:pt x="59" y="3739"/>
                  </a:cubicBezTo>
                  <a:lnTo>
                    <a:pt x="9413" y="3739"/>
                  </a:lnTo>
                  <a:lnTo>
                    <a:pt x="9528" y="3754"/>
                  </a:lnTo>
                  <a:lnTo>
                    <a:pt x="9543" y="3754"/>
                  </a:lnTo>
                  <a:lnTo>
                    <a:pt x="9644" y="3696"/>
                  </a:lnTo>
                  <a:cubicBezTo>
                    <a:pt x="9716" y="3653"/>
                    <a:pt x="9774" y="3624"/>
                    <a:pt x="9846" y="3595"/>
                  </a:cubicBezTo>
                  <a:lnTo>
                    <a:pt x="11520" y="2931"/>
                  </a:lnTo>
                  <a:cubicBezTo>
                    <a:pt x="11535" y="2931"/>
                    <a:pt x="11549" y="2917"/>
                    <a:pt x="11549" y="2888"/>
                  </a:cubicBezTo>
                  <a:lnTo>
                    <a:pt x="11549" y="2166"/>
                  </a:lnTo>
                  <a:cubicBezTo>
                    <a:pt x="11549" y="2152"/>
                    <a:pt x="11549" y="2137"/>
                    <a:pt x="11535" y="2123"/>
                  </a:cubicBezTo>
                  <a:lnTo>
                    <a:pt x="11362" y="2036"/>
                  </a:lnTo>
                  <a:cubicBezTo>
                    <a:pt x="11058" y="1863"/>
                    <a:pt x="10827" y="1589"/>
                    <a:pt x="10741" y="1257"/>
                  </a:cubicBezTo>
                  <a:lnTo>
                    <a:pt x="10669" y="1011"/>
                  </a:lnTo>
                  <a:cubicBezTo>
                    <a:pt x="10669" y="982"/>
                    <a:pt x="10640" y="968"/>
                    <a:pt x="10625" y="968"/>
                  </a:cubicBezTo>
                  <a:lnTo>
                    <a:pt x="10366" y="968"/>
                  </a:lnTo>
                  <a:cubicBezTo>
                    <a:pt x="10106" y="968"/>
                    <a:pt x="9889" y="751"/>
                    <a:pt x="9889" y="491"/>
                  </a:cubicBezTo>
                  <a:cubicBezTo>
                    <a:pt x="9889" y="463"/>
                    <a:pt x="9889" y="448"/>
                    <a:pt x="9889" y="419"/>
                  </a:cubicBezTo>
                  <a:lnTo>
                    <a:pt x="9932" y="58"/>
                  </a:lnTo>
                  <a:cubicBezTo>
                    <a:pt x="9932" y="30"/>
                    <a:pt x="9918" y="1"/>
                    <a:pt x="9889" y="1"/>
                  </a:cubicBezTo>
                  <a:close/>
                </a:path>
              </a:pathLst>
            </a:custGeom>
            <a:solidFill>
              <a:srgbClr val="F4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9"/>
            <p:cNvSpPr/>
            <p:nvPr/>
          </p:nvSpPr>
          <p:spPr>
            <a:xfrm>
              <a:off x="3214452" y="3456246"/>
              <a:ext cx="289912" cy="97756"/>
            </a:xfrm>
            <a:custGeom>
              <a:avLst/>
              <a:gdLst/>
              <a:ahLst/>
              <a:cxnLst/>
              <a:rect l="l" t="t" r="r" b="b"/>
              <a:pathLst>
                <a:path w="11059" h="3729" extrusionOk="0">
                  <a:moveTo>
                    <a:pt x="11030" y="0"/>
                  </a:moveTo>
                  <a:cubicBezTo>
                    <a:pt x="11025" y="0"/>
                    <a:pt x="11020" y="1"/>
                    <a:pt x="11015" y="4"/>
                  </a:cubicBezTo>
                  <a:lnTo>
                    <a:pt x="59" y="4"/>
                  </a:lnTo>
                  <a:cubicBezTo>
                    <a:pt x="30" y="4"/>
                    <a:pt x="1" y="18"/>
                    <a:pt x="1" y="47"/>
                  </a:cubicBezTo>
                  <a:lnTo>
                    <a:pt x="1" y="3685"/>
                  </a:lnTo>
                  <a:cubicBezTo>
                    <a:pt x="1" y="3714"/>
                    <a:pt x="30" y="3728"/>
                    <a:pt x="59" y="3728"/>
                  </a:cubicBezTo>
                  <a:lnTo>
                    <a:pt x="9817" y="3728"/>
                  </a:lnTo>
                  <a:cubicBezTo>
                    <a:pt x="9846" y="3728"/>
                    <a:pt x="9860" y="3714"/>
                    <a:pt x="9875" y="3685"/>
                  </a:cubicBezTo>
                  <a:lnTo>
                    <a:pt x="9889" y="3396"/>
                  </a:lnTo>
                  <a:cubicBezTo>
                    <a:pt x="9947" y="2804"/>
                    <a:pt x="10279" y="2530"/>
                    <a:pt x="10856" y="2227"/>
                  </a:cubicBezTo>
                  <a:lnTo>
                    <a:pt x="11044" y="2140"/>
                  </a:lnTo>
                  <a:cubicBezTo>
                    <a:pt x="11058" y="2126"/>
                    <a:pt x="11058" y="2111"/>
                    <a:pt x="11058" y="2097"/>
                  </a:cubicBezTo>
                  <a:lnTo>
                    <a:pt x="11058" y="47"/>
                  </a:lnTo>
                  <a:cubicBezTo>
                    <a:pt x="11058" y="24"/>
                    <a:pt x="11049" y="0"/>
                    <a:pt x="11030" y="0"/>
                  </a:cubicBezTo>
                  <a:close/>
                </a:path>
              </a:pathLst>
            </a:custGeom>
            <a:solidFill>
              <a:srgbClr val="F4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9"/>
            <p:cNvSpPr/>
            <p:nvPr/>
          </p:nvSpPr>
          <p:spPr>
            <a:xfrm>
              <a:off x="3307410" y="3371912"/>
              <a:ext cx="88476" cy="12950"/>
            </a:xfrm>
            <a:custGeom>
              <a:avLst/>
              <a:gdLst/>
              <a:ahLst/>
              <a:cxnLst/>
              <a:rect l="l" t="t" r="r" b="b"/>
              <a:pathLst>
                <a:path w="3375" h="494" extrusionOk="0">
                  <a:moveTo>
                    <a:pt x="325" y="1"/>
                  </a:moveTo>
                  <a:cubicBezTo>
                    <a:pt x="1" y="1"/>
                    <a:pt x="1" y="494"/>
                    <a:pt x="325" y="494"/>
                  </a:cubicBezTo>
                  <a:cubicBezTo>
                    <a:pt x="334" y="494"/>
                    <a:pt x="343" y="493"/>
                    <a:pt x="352" y="493"/>
                  </a:cubicBezTo>
                  <a:lnTo>
                    <a:pt x="3023" y="493"/>
                  </a:lnTo>
                  <a:cubicBezTo>
                    <a:pt x="3032" y="493"/>
                    <a:pt x="3041" y="494"/>
                    <a:pt x="3050" y="494"/>
                  </a:cubicBezTo>
                  <a:cubicBezTo>
                    <a:pt x="3375" y="494"/>
                    <a:pt x="3375" y="1"/>
                    <a:pt x="3050" y="1"/>
                  </a:cubicBezTo>
                  <a:cubicBezTo>
                    <a:pt x="3041" y="1"/>
                    <a:pt x="3032" y="1"/>
                    <a:pt x="3023" y="2"/>
                  </a:cubicBezTo>
                  <a:lnTo>
                    <a:pt x="352" y="2"/>
                  </a:lnTo>
                  <a:cubicBezTo>
                    <a:pt x="343" y="1"/>
                    <a:pt x="334" y="1"/>
                    <a:pt x="325" y="1"/>
                  </a:cubicBezTo>
                  <a:close/>
                </a:path>
              </a:pathLst>
            </a:custGeom>
            <a:solidFill>
              <a:srgbClr val="CDD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9"/>
            <p:cNvSpPr/>
            <p:nvPr/>
          </p:nvSpPr>
          <p:spPr>
            <a:xfrm>
              <a:off x="3307410" y="3400303"/>
              <a:ext cx="157605" cy="12557"/>
            </a:xfrm>
            <a:custGeom>
              <a:avLst/>
              <a:gdLst/>
              <a:ahLst/>
              <a:cxnLst/>
              <a:rect l="l" t="t" r="r" b="b"/>
              <a:pathLst>
                <a:path w="6012" h="479" extrusionOk="0">
                  <a:moveTo>
                    <a:pt x="325" y="0"/>
                  </a:moveTo>
                  <a:cubicBezTo>
                    <a:pt x="1" y="0"/>
                    <a:pt x="1" y="479"/>
                    <a:pt x="325" y="479"/>
                  </a:cubicBezTo>
                  <a:cubicBezTo>
                    <a:pt x="334" y="479"/>
                    <a:pt x="343" y="479"/>
                    <a:pt x="352" y="478"/>
                  </a:cubicBezTo>
                  <a:lnTo>
                    <a:pt x="5708" y="478"/>
                  </a:lnTo>
                  <a:cubicBezTo>
                    <a:pt x="6011" y="449"/>
                    <a:pt x="6011" y="16"/>
                    <a:pt x="5708" y="1"/>
                  </a:cubicBezTo>
                  <a:lnTo>
                    <a:pt x="352" y="1"/>
                  </a:lnTo>
                  <a:cubicBezTo>
                    <a:pt x="343" y="1"/>
                    <a:pt x="334" y="0"/>
                    <a:pt x="325" y="0"/>
                  </a:cubicBezTo>
                  <a:close/>
                </a:path>
              </a:pathLst>
            </a:custGeom>
            <a:solidFill>
              <a:srgbClr val="CDD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9"/>
            <p:cNvSpPr/>
            <p:nvPr/>
          </p:nvSpPr>
          <p:spPr>
            <a:xfrm>
              <a:off x="3307410" y="3487704"/>
              <a:ext cx="88476" cy="12950"/>
            </a:xfrm>
            <a:custGeom>
              <a:avLst/>
              <a:gdLst/>
              <a:ahLst/>
              <a:cxnLst/>
              <a:rect l="l" t="t" r="r" b="b"/>
              <a:pathLst>
                <a:path w="3375" h="494" extrusionOk="0">
                  <a:moveTo>
                    <a:pt x="325" y="1"/>
                  </a:moveTo>
                  <a:cubicBezTo>
                    <a:pt x="1" y="1"/>
                    <a:pt x="1" y="494"/>
                    <a:pt x="325" y="494"/>
                  </a:cubicBezTo>
                  <a:cubicBezTo>
                    <a:pt x="334" y="494"/>
                    <a:pt x="343" y="494"/>
                    <a:pt x="352" y="493"/>
                  </a:cubicBezTo>
                  <a:lnTo>
                    <a:pt x="3023" y="493"/>
                  </a:lnTo>
                  <a:cubicBezTo>
                    <a:pt x="3032" y="494"/>
                    <a:pt x="3041" y="494"/>
                    <a:pt x="3050" y="494"/>
                  </a:cubicBezTo>
                  <a:cubicBezTo>
                    <a:pt x="3375" y="494"/>
                    <a:pt x="3375" y="1"/>
                    <a:pt x="3050" y="1"/>
                  </a:cubicBezTo>
                  <a:cubicBezTo>
                    <a:pt x="3041" y="1"/>
                    <a:pt x="3032" y="1"/>
                    <a:pt x="3023" y="2"/>
                  </a:cubicBezTo>
                  <a:lnTo>
                    <a:pt x="352" y="2"/>
                  </a:lnTo>
                  <a:cubicBezTo>
                    <a:pt x="343" y="1"/>
                    <a:pt x="334" y="1"/>
                    <a:pt x="325" y="1"/>
                  </a:cubicBezTo>
                  <a:close/>
                </a:path>
              </a:pathLst>
            </a:custGeom>
            <a:solidFill>
              <a:srgbClr val="CDD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9"/>
            <p:cNvSpPr/>
            <p:nvPr/>
          </p:nvSpPr>
          <p:spPr>
            <a:xfrm>
              <a:off x="3307410" y="3516068"/>
              <a:ext cx="155691" cy="12609"/>
            </a:xfrm>
            <a:custGeom>
              <a:avLst/>
              <a:gdLst/>
              <a:ahLst/>
              <a:cxnLst/>
              <a:rect l="l" t="t" r="r" b="b"/>
              <a:pathLst>
                <a:path w="5939" h="481" extrusionOk="0">
                  <a:moveTo>
                    <a:pt x="313" y="0"/>
                  </a:moveTo>
                  <a:cubicBezTo>
                    <a:pt x="1" y="0"/>
                    <a:pt x="5" y="480"/>
                    <a:pt x="325" y="480"/>
                  </a:cubicBezTo>
                  <a:cubicBezTo>
                    <a:pt x="334" y="480"/>
                    <a:pt x="343" y="480"/>
                    <a:pt x="352" y="479"/>
                  </a:cubicBezTo>
                  <a:lnTo>
                    <a:pt x="5650" y="479"/>
                  </a:lnTo>
                  <a:cubicBezTo>
                    <a:pt x="5939" y="450"/>
                    <a:pt x="5939" y="17"/>
                    <a:pt x="5650" y="3"/>
                  </a:cubicBezTo>
                  <a:lnTo>
                    <a:pt x="352" y="3"/>
                  </a:lnTo>
                  <a:cubicBezTo>
                    <a:pt x="339" y="1"/>
                    <a:pt x="326" y="0"/>
                    <a:pt x="313" y="0"/>
                  </a:cubicBezTo>
                  <a:close/>
                </a:path>
              </a:pathLst>
            </a:custGeom>
            <a:solidFill>
              <a:srgbClr val="CDD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9"/>
            <p:cNvSpPr/>
            <p:nvPr/>
          </p:nvSpPr>
          <p:spPr>
            <a:xfrm>
              <a:off x="3307410" y="3603522"/>
              <a:ext cx="88476" cy="12950"/>
            </a:xfrm>
            <a:custGeom>
              <a:avLst/>
              <a:gdLst/>
              <a:ahLst/>
              <a:cxnLst/>
              <a:rect l="l" t="t" r="r" b="b"/>
              <a:pathLst>
                <a:path w="3375" h="494" extrusionOk="0">
                  <a:moveTo>
                    <a:pt x="325" y="0"/>
                  </a:moveTo>
                  <a:cubicBezTo>
                    <a:pt x="1" y="0"/>
                    <a:pt x="1" y="493"/>
                    <a:pt x="325" y="493"/>
                  </a:cubicBezTo>
                  <a:cubicBezTo>
                    <a:pt x="334" y="493"/>
                    <a:pt x="343" y="493"/>
                    <a:pt x="352" y="492"/>
                  </a:cubicBezTo>
                  <a:lnTo>
                    <a:pt x="3023" y="492"/>
                  </a:lnTo>
                  <a:cubicBezTo>
                    <a:pt x="3032" y="493"/>
                    <a:pt x="3041" y="493"/>
                    <a:pt x="3050" y="493"/>
                  </a:cubicBezTo>
                  <a:cubicBezTo>
                    <a:pt x="3375" y="493"/>
                    <a:pt x="3375" y="0"/>
                    <a:pt x="3050" y="0"/>
                  </a:cubicBezTo>
                  <a:cubicBezTo>
                    <a:pt x="3041" y="0"/>
                    <a:pt x="3032" y="0"/>
                    <a:pt x="3023" y="1"/>
                  </a:cubicBezTo>
                  <a:lnTo>
                    <a:pt x="352" y="1"/>
                  </a:lnTo>
                  <a:cubicBezTo>
                    <a:pt x="343" y="0"/>
                    <a:pt x="334" y="0"/>
                    <a:pt x="325" y="0"/>
                  </a:cubicBezTo>
                  <a:close/>
                </a:path>
              </a:pathLst>
            </a:custGeom>
            <a:solidFill>
              <a:srgbClr val="CDD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9"/>
            <p:cNvSpPr/>
            <p:nvPr/>
          </p:nvSpPr>
          <p:spPr>
            <a:xfrm>
              <a:off x="3307410" y="3631519"/>
              <a:ext cx="156215" cy="12950"/>
            </a:xfrm>
            <a:custGeom>
              <a:avLst/>
              <a:gdLst/>
              <a:ahLst/>
              <a:cxnLst/>
              <a:rect l="l" t="t" r="r" b="b"/>
              <a:pathLst>
                <a:path w="5959" h="494" extrusionOk="0">
                  <a:moveTo>
                    <a:pt x="325" y="0"/>
                  </a:moveTo>
                  <a:cubicBezTo>
                    <a:pt x="1" y="0"/>
                    <a:pt x="1" y="493"/>
                    <a:pt x="325" y="493"/>
                  </a:cubicBezTo>
                  <a:cubicBezTo>
                    <a:pt x="334" y="493"/>
                    <a:pt x="343" y="493"/>
                    <a:pt x="352" y="492"/>
                  </a:cubicBezTo>
                  <a:lnTo>
                    <a:pt x="5607" y="492"/>
                  </a:lnTo>
                  <a:cubicBezTo>
                    <a:pt x="5616" y="493"/>
                    <a:pt x="5625" y="493"/>
                    <a:pt x="5634" y="493"/>
                  </a:cubicBezTo>
                  <a:cubicBezTo>
                    <a:pt x="5959" y="493"/>
                    <a:pt x="5959" y="0"/>
                    <a:pt x="5634" y="0"/>
                  </a:cubicBezTo>
                  <a:cubicBezTo>
                    <a:pt x="5625" y="0"/>
                    <a:pt x="5616" y="1"/>
                    <a:pt x="5607" y="1"/>
                  </a:cubicBezTo>
                  <a:lnTo>
                    <a:pt x="352" y="1"/>
                  </a:lnTo>
                  <a:cubicBezTo>
                    <a:pt x="343" y="1"/>
                    <a:pt x="334" y="0"/>
                    <a:pt x="325" y="0"/>
                  </a:cubicBezTo>
                  <a:close/>
                </a:path>
              </a:pathLst>
            </a:custGeom>
            <a:solidFill>
              <a:srgbClr val="CDD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9"/>
            <p:cNvSpPr/>
            <p:nvPr/>
          </p:nvSpPr>
          <p:spPr>
            <a:xfrm>
              <a:off x="3235660" y="3365070"/>
              <a:ext cx="57175" cy="54973"/>
            </a:xfrm>
            <a:custGeom>
              <a:avLst/>
              <a:gdLst/>
              <a:ahLst/>
              <a:cxnLst/>
              <a:rect l="l" t="t" r="r" b="b"/>
              <a:pathLst>
                <a:path w="2181" h="2097" extrusionOk="0">
                  <a:moveTo>
                    <a:pt x="1498" y="0"/>
                  </a:moveTo>
                  <a:cubicBezTo>
                    <a:pt x="1485" y="0"/>
                    <a:pt x="1472" y="1"/>
                    <a:pt x="1458" y="3"/>
                  </a:cubicBezTo>
                  <a:lnTo>
                    <a:pt x="246" y="3"/>
                  </a:lnTo>
                  <a:cubicBezTo>
                    <a:pt x="101" y="3"/>
                    <a:pt x="0" y="104"/>
                    <a:pt x="0" y="234"/>
                  </a:cubicBezTo>
                  <a:lnTo>
                    <a:pt x="0" y="1851"/>
                  </a:lnTo>
                  <a:cubicBezTo>
                    <a:pt x="0" y="1981"/>
                    <a:pt x="101" y="2096"/>
                    <a:pt x="246" y="2096"/>
                  </a:cubicBezTo>
                  <a:lnTo>
                    <a:pt x="1935" y="2096"/>
                  </a:lnTo>
                  <a:cubicBezTo>
                    <a:pt x="2065" y="2096"/>
                    <a:pt x="2166" y="1981"/>
                    <a:pt x="2166" y="1851"/>
                  </a:cubicBezTo>
                  <a:lnTo>
                    <a:pt x="2166" y="1418"/>
                  </a:lnTo>
                  <a:cubicBezTo>
                    <a:pt x="2180" y="1237"/>
                    <a:pt x="2054" y="1147"/>
                    <a:pt x="1927" y="1147"/>
                  </a:cubicBezTo>
                  <a:cubicBezTo>
                    <a:pt x="1801" y="1147"/>
                    <a:pt x="1675" y="1237"/>
                    <a:pt x="1689" y="1418"/>
                  </a:cubicBezTo>
                  <a:lnTo>
                    <a:pt x="1689" y="1605"/>
                  </a:lnTo>
                  <a:lnTo>
                    <a:pt x="477" y="1605"/>
                  </a:lnTo>
                  <a:lnTo>
                    <a:pt x="477" y="479"/>
                  </a:lnTo>
                  <a:lnTo>
                    <a:pt x="1458" y="479"/>
                  </a:lnTo>
                  <a:cubicBezTo>
                    <a:pt x="1468" y="480"/>
                    <a:pt x="1477" y="480"/>
                    <a:pt x="1485" y="480"/>
                  </a:cubicBezTo>
                  <a:cubicBezTo>
                    <a:pt x="1806" y="480"/>
                    <a:pt x="1810" y="0"/>
                    <a:pt x="1498" y="0"/>
                  </a:cubicBezTo>
                  <a:close/>
                </a:path>
              </a:pathLst>
            </a:custGeom>
            <a:solidFill>
              <a:srgbClr val="627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9"/>
            <p:cNvSpPr/>
            <p:nvPr/>
          </p:nvSpPr>
          <p:spPr>
            <a:xfrm>
              <a:off x="3248426" y="3364755"/>
              <a:ext cx="55104" cy="40528"/>
            </a:xfrm>
            <a:custGeom>
              <a:avLst/>
              <a:gdLst/>
              <a:ahLst/>
              <a:cxnLst/>
              <a:rect l="l" t="t" r="r" b="b"/>
              <a:pathLst>
                <a:path w="2102" h="1546" extrusionOk="0">
                  <a:moveTo>
                    <a:pt x="1754" y="1"/>
                  </a:moveTo>
                  <a:cubicBezTo>
                    <a:pt x="1694" y="1"/>
                    <a:pt x="1631" y="26"/>
                    <a:pt x="1578" y="87"/>
                  </a:cubicBezTo>
                  <a:lnTo>
                    <a:pt x="769" y="939"/>
                  </a:lnTo>
                  <a:lnTo>
                    <a:pt x="524" y="679"/>
                  </a:lnTo>
                  <a:cubicBezTo>
                    <a:pt x="470" y="618"/>
                    <a:pt x="407" y="593"/>
                    <a:pt x="346" y="593"/>
                  </a:cubicBezTo>
                  <a:cubicBezTo>
                    <a:pt x="163" y="593"/>
                    <a:pt x="0" y="823"/>
                    <a:pt x="163" y="997"/>
                  </a:cubicBezTo>
                  <a:lnTo>
                    <a:pt x="581" y="1458"/>
                  </a:lnTo>
                  <a:cubicBezTo>
                    <a:pt x="625" y="1516"/>
                    <a:pt x="697" y="1545"/>
                    <a:pt x="769" y="1545"/>
                  </a:cubicBezTo>
                  <a:cubicBezTo>
                    <a:pt x="841" y="1545"/>
                    <a:pt x="899" y="1516"/>
                    <a:pt x="957" y="1473"/>
                  </a:cubicBezTo>
                  <a:lnTo>
                    <a:pt x="1938" y="419"/>
                  </a:lnTo>
                  <a:cubicBezTo>
                    <a:pt x="2101" y="235"/>
                    <a:pt x="1937" y="1"/>
                    <a:pt x="1754" y="1"/>
                  </a:cubicBezTo>
                  <a:close/>
                </a:path>
              </a:pathLst>
            </a:custGeom>
            <a:solidFill>
              <a:srgbClr val="698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9"/>
            <p:cNvSpPr/>
            <p:nvPr/>
          </p:nvSpPr>
          <p:spPr>
            <a:xfrm>
              <a:off x="3235660" y="3480547"/>
              <a:ext cx="56782" cy="55287"/>
            </a:xfrm>
            <a:custGeom>
              <a:avLst/>
              <a:gdLst/>
              <a:ahLst/>
              <a:cxnLst/>
              <a:rect l="l" t="t" r="r" b="b"/>
              <a:pathLst>
                <a:path w="2166" h="2109" extrusionOk="0">
                  <a:moveTo>
                    <a:pt x="246" y="1"/>
                  </a:moveTo>
                  <a:cubicBezTo>
                    <a:pt x="101" y="1"/>
                    <a:pt x="0" y="116"/>
                    <a:pt x="0" y="246"/>
                  </a:cubicBezTo>
                  <a:lnTo>
                    <a:pt x="0" y="1863"/>
                  </a:lnTo>
                  <a:cubicBezTo>
                    <a:pt x="0" y="1993"/>
                    <a:pt x="101" y="2108"/>
                    <a:pt x="246" y="2108"/>
                  </a:cubicBezTo>
                  <a:lnTo>
                    <a:pt x="1935" y="2108"/>
                  </a:lnTo>
                  <a:cubicBezTo>
                    <a:pt x="2065" y="2108"/>
                    <a:pt x="2166" y="1993"/>
                    <a:pt x="2166" y="1863"/>
                  </a:cubicBezTo>
                  <a:lnTo>
                    <a:pt x="2166" y="1430"/>
                  </a:lnTo>
                  <a:cubicBezTo>
                    <a:pt x="2151" y="1278"/>
                    <a:pt x="2036" y="1202"/>
                    <a:pt x="1922" y="1202"/>
                  </a:cubicBezTo>
                  <a:cubicBezTo>
                    <a:pt x="1808" y="1202"/>
                    <a:pt x="1696" y="1278"/>
                    <a:pt x="1689" y="1430"/>
                  </a:cubicBezTo>
                  <a:lnTo>
                    <a:pt x="1689" y="1617"/>
                  </a:lnTo>
                  <a:lnTo>
                    <a:pt x="477" y="1617"/>
                  </a:lnTo>
                  <a:lnTo>
                    <a:pt x="477" y="492"/>
                  </a:lnTo>
                  <a:lnTo>
                    <a:pt x="1458" y="492"/>
                  </a:lnTo>
                  <a:cubicBezTo>
                    <a:pt x="1761" y="463"/>
                    <a:pt x="1761" y="30"/>
                    <a:pt x="1458" y="1"/>
                  </a:cubicBezTo>
                  <a:close/>
                </a:path>
              </a:pathLst>
            </a:custGeom>
            <a:solidFill>
              <a:srgbClr val="627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9"/>
            <p:cNvSpPr/>
            <p:nvPr/>
          </p:nvSpPr>
          <p:spPr>
            <a:xfrm>
              <a:off x="3248400" y="3480573"/>
              <a:ext cx="55130" cy="40502"/>
            </a:xfrm>
            <a:custGeom>
              <a:avLst/>
              <a:gdLst/>
              <a:ahLst/>
              <a:cxnLst/>
              <a:rect l="l" t="t" r="r" b="b"/>
              <a:pathLst>
                <a:path w="2103" h="1545" extrusionOk="0">
                  <a:moveTo>
                    <a:pt x="1755" y="0"/>
                  </a:moveTo>
                  <a:cubicBezTo>
                    <a:pt x="1695" y="0"/>
                    <a:pt x="1632" y="26"/>
                    <a:pt x="1579" y="86"/>
                  </a:cubicBezTo>
                  <a:lnTo>
                    <a:pt x="770" y="938"/>
                  </a:lnTo>
                  <a:lnTo>
                    <a:pt x="525" y="664"/>
                  </a:lnTo>
                  <a:cubicBezTo>
                    <a:pt x="472" y="607"/>
                    <a:pt x="410" y="584"/>
                    <a:pt x="351" y="584"/>
                  </a:cubicBezTo>
                  <a:cubicBezTo>
                    <a:pt x="166" y="584"/>
                    <a:pt x="0" y="810"/>
                    <a:pt x="164" y="996"/>
                  </a:cubicBezTo>
                  <a:lnTo>
                    <a:pt x="582" y="1458"/>
                  </a:lnTo>
                  <a:cubicBezTo>
                    <a:pt x="626" y="1515"/>
                    <a:pt x="698" y="1544"/>
                    <a:pt x="770" y="1544"/>
                  </a:cubicBezTo>
                  <a:cubicBezTo>
                    <a:pt x="842" y="1544"/>
                    <a:pt x="900" y="1515"/>
                    <a:pt x="958" y="1458"/>
                  </a:cubicBezTo>
                  <a:lnTo>
                    <a:pt x="1939" y="418"/>
                  </a:lnTo>
                  <a:cubicBezTo>
                    <a:pt x="2102" y="234"/>
                    <a:pt x="1938" y="0"/>
                    <a:pt x="1755" y="0"/>
                  </a:cubicBezTo>
                  <a:close/>
                </a:path>
              </a:pathLst>
            </a:custGeom>
            <a:solidFill>
              <a:srgbClr val="698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9"/>
            <p:cNvSpPr/>
            <p:nvPr/>
          </p:nvSpPr>
          <p:spPr>
            <a:xfrm>
              <a:off x="3235660" y="3596312"/>
              <a:ext cx="56782" cy="55314"/>
            </a:xfrm>
            <a:custGeom>
              <a:avLst/>
              <a:gdLst/>
              <a:ahLst/>
              <a:cxnLst/>
              <a:rect l="l" t="t" r="r" b="b"/>
              <a:pathLst>
                <a:path w="2166" h="2110" extrusionOk="0">
                  <a:moveTo>
                    <a:pt x="1485" y="1"/>
                  </a:moveTo>
                  <a:cubicBezTo>
                    <a:pt x="1477" y="1"/>
                    <a:pt x="1468" y="1"/>
                    <a:pt x="1458" y="2"/>
                  </a:cubicBezTo>
                  <a:lnTo>
                    <a:pt x="246" y="2"/>
                  </a:lnTo>
                  <a:cubicBezTo>
                    <a:pt x="101" y="2"/>
                    <a:pt x="0" y="117"/>
                    <a:pt x="0" y="247"/>
                  </a:cubicBezTo>
                  <a:lnTo>
                    <a:pt x="0" y="1864"/>
                  </a:lnTo>
                  <a:cubicBezTo>
                    <a:pt x="0" y="1994"/>
                    <a:pt x="101" y="2109"/>
                    <a:pt x="246" y="2109"/>
                  </a:cubicBezTo>
                  <a:lnTo>
                    <a:pt x="1935" y="2109"/>
                  </a:lnTo>
                  <a:cubicBezTo>
                    <a:pt x="2065" y="2095"/>
                    <a:pt x="2166" y="1994"/>
                    <a:pt x="2166" y="1850"/>
                  </a:cubicBezTo>
                  <a:lnTo>
                    <a:pt x="2166" y="1417"/>
                  </a:lnTo>
                  <a:cubicBezTo>
                    <a:pt x="2151" y="1272"/>
                    <a:pt x="2036" y="1200"/>
                    <a:pt x="1922" y="1200"/>
                  </a:cubicBezTo>
                  <a:cubicBezTo>
                    <a:pt x="1808" y="1200"/>
                    <a:pt x="1696" y="1272"/>
                    <a:pt x="1689" y="1417"/>
                  </a:cubicBezTo>
                  <a:lnTo>
                    <a:pt x="1689" y="1619"/>
                  </a:lnTo>
                  <a:lnTo>
                    <a:pt x="477" y="1619"/>
                  </a:lnTo>
                  <a:lnTo>
                    <a:pt x="477" y="493"/>
                  </a:lnTo>
                  <a:lnTo>
                    <a:pt x="1458" y="493"/>
                  </a:lnTo>
                  <a:cubicBezTo>
                    <a:pt x="1468" y="493"/>
                    <a:pt x="1477" y="494"/>
                    <a:pt x="1485" y="494"/>
                  </a:cubicBezTo>
                  <a:cubicBezTo>
                    <a:pt x="1810" y="494"/>
                    <a:pt x="1810" y="1"/>
                    <a:pt x="1485" y="1"/>
                  </a:cubicBezTo>
                  <a:close/>
                </a:path>
              </a:pathLst>
            </a:custGeom>
            <a:solidFill>
              <a:srgbClr val="627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9"/>
            <p:cNvSpPr/>
            <p:nvPr/>
          </p:nvSpPr>
          <p:spPr>
            <a:xfrm>
              <a:off x="3248400" y="3596365"/>
              <a:ext cx="55130" cy="40214"/>
            </a:xfrm>
            <a:custGeom>
              <a:avLst/>
              <a:gdLst/>
              <a:ahLst/>
              <a:cxnLst/>
              <a:rect l="l" t="t" r="r" b="b"/>
              <a:pathLst>
                <a:path w="2103" h="1534" extrusionOk="0">
                  <a:moveTo>
                    <a:pt x="1755" y="0"/>
                  </a:moveTo>
                  <a:cubicBezTo>
                    <a:pt x="1695" y="0"/>
                    <a:pt x="1632" y="26"/>
                    <a:pt x="1579" y="87"/>
                  </a:cubicBezTo>
                  <a:lnTo>
                    <a:pt x="770" y="938"/>
                  </a:lnTo>
                  <a:lnTo>
                    <a:pt x="525" y="664"/>
                  </a:lnTo>
                  <a:cubicBezTo>
                    <a:pt x="471" y="603"/>
                    <a:pt x="409" y="578"/>
                    <a:pt x="348" y="578"/>
                  </a:cubicBezTo>
                  <a:cubicBezTo>
                    <a:pt x="165" y="578"/>
                    <a:pt x="1" y="811"/>
                    <a:pt x="164" y="996"/>
                  </a:cubicBezTo>
                  <a:lnTo>
                    <a:pt x="582" y="1458"/>
                  </a:lnTo>
                  <a:cubicBezTo>
                    <a:pt x="626" y="1501"/>
                    <a:pt x="698" y="1530"/>
                    <a:pt x="770" y="1530"/>
                  </a:cubicBezTo>
                  <a:cubicBezTo>
                    <a:pt x="783" y="1533"/>
                    <a:pt x="794" y="1534"/>
                    <a:pt x="806" y="1534"/>
                  </a:cubicBezTo>
                  <a:cubicBezTo>
                    <a:pt x="862" y="1534"/>
                    <a:pt x="910" y="1506"/>
                    <a:pt x="958" y="1458"/>
                  </a:cubicBezTo>
                  <a:lnTo>
                    <a:pt x="1939" y="419"/>
                  </a:lnTo>
                  <a:cubicBezTo>
                    <a:pt x="2102" y="234"/>
                    <a:pt x="1938" y="0"/>
                    <a:pt x="1755" y="0"/>
                  </a:cubicBezTo>
                  <a:close/>
                </a:path>
              </a:pathLst>
            </a:custGeom>
            <a:solidFill>
              <a:srgbClr val="698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9"/>
            <p:cNvSpPr/>
            <p:nvPr/>
          </p:nvSpPr>
          <p:spPr>
            <a:xfrm>
              <a:off x="3438878" y="3642136"/>
              <a:ext cx="168038" cy="88292"/>
            </a:xfrm>
            <a:custGeom>
              <a:avLst/>
              <a:gdLst/>
              <a:ahLst/>
              <a:cxnLst/>
              <a:rect l="l" t="t" r="r" b="b"/>
              <a:pathLst>
                <a:path w="6410" h="3368" extrusionOk="0">
                  <a:moveTo>
                    <a:pt x="2440" y="1"/>
                  </a:moveTo>
                  <a:lnTo>
                    <a:pt x="982" y="592"/>
                  </a:lnTo>
                  <a:cubicBezTo>
                    <a:pt x="837" y="636"/>
                    <a:pt x="707" y="722"/>
                    <a:pt x="592" y="809"/>
                  </a:cubicBezTo>
                  <a:lnTo>
                    <a:pt x="549" y="838"/>
                  </a:lnTo>
                  <a:lnTo>
                    <a:pt x="534" y="867"/>
                  </a:lnTo>
                  <a:lnTo>
                    <a:pt x="520" y="881"/>
                  </a:lnTo>
                  <a:lnTo>
                    <a:pt x="476" y="910"/>
                  </a:lnTo>
                  <a:cubicBezTo>
                    <a:pt x="217" y="1170"/>
                    <a:pt x="58" y="1502"/>
                    <a:pt x="0" y="1877"/>
                  </a:cubicBezTo>
                  <a:lnTo>
                    <a:pt x="0" y="1935"/>
                  </a:lnTo>
                  <a:lnTo>
                    <a:pt x="0" y="1949"/>
                  </a:lnTo>
                  <a:lnTo>
                    <a:pt x="0" y="2007"/>
                  </a:lnTo>
                  <a:lnTo>
                    <a:pt x="0" y="2036"/>
                  </a:lnTo>
                  <a:lnTo>
                    <a:pt x="0" y="2050"/>
                  </a:lnTo>
                  <a:lnTo>
                    <a:pt x="0" y="2123"/>
                  </a:lnTo>
                  <a:lnTo>
                    <a:pt x="0" y="2354"/>
                  </a:lnTo>
                  <a:lnTo>
                    <a:pt x="0" y="3061"/>
                  </a:lnTo>
                  <a:cubicBezTo>
                    <a:pt x="13" y="3232"/>
                    <a:pt x="147" y="3368"/>
                    <a:pt x="313" y="3368"/>
                  </a:cubicBezTo>
                  <a:cubicBezTo>
                    <a:pt x="329" y="3368"/>
                    <a:pt x="345" y="3367"/>
                    <a:pt x="361" y="3364"/>
                  </a:cubicBezTo>
                  <a:lnTo>
                    <a:pt x="6049" y="3364"/>
                  </a:lnTo>
                  <a:cubicBezTo>
                    <a:pt x="6065" y="3367"/>
                    <a:pt x="6081" y="3368"/>
                    <a:pt x="6097" y="3368"/>
                  </a:cubicBezTo>
                  <a:cubicBezTo>
                    <a:pt x="6265" y="3368"/>
                    <a:pt x="6409" y="3232"/>
                    <a:pt x="6409" y="3061"/>
                  </a:cubicBezTo>
                  <a:lnTo>
                    <a:pt x="6409" y="2354"/>
                  </a:lnTo>
                  <a:lnTo>
                    <a:pt x="6409" y="2123"/>
                  </a:lnTo>
                  <a:lnTo>
                    <a:pt x="6337" y="2123"/>
                  </a:lnTo>
                  <a:lnTo>
                    <a:pt x="6337" y="2050"/>
                  </a:lnTo>
                  <a:lnTo>
                    <a:pt x="6337" y="2036"/>
                  </a:lnTo>
                  <a:lnTo>
                    <a:pt x="6337" y="2007"/>
                  </a:lnTo>
                  <a:lnTo>
                    <a:pt x="6337" y="1949"/>
                  </a:lnTo>
                  <a:lnTo>
                    <a:pt x="6337" y="1935"/>
                  </a:lnTo>
                  <a:lnTo>
                    <a:pt x="6337" y="1877"/>
                  </a:lnTo>
                  <a:cubicBezTo>
                    <a:pt x="6294" y="1502"/>
                    <a:pt x="6121" y="1170"/>
                    <a:pt x="5861" y="910"/>
                  </a:cubicBezTo>
                  <a:lnTo>
                    <a:pt x="5818" y="881"/>
                  </a:lnTo>
                  <a:lnTo>
                    <a:pt x="5803" y="867"/>
                  </a:lnTo>
                  <a:lnTo>
                    <a:pt x="5789" y="838"/>
                  </a:lnTo>
                  <a:lnTo>
                    <a:pt x="5745" y="809"/>
                  </a:lnTo>
                  <a:cubicBezTo>
                    <a:pt x="5630" y="722"/>
                    <a:pt x="5500" y="636"/>
                    <a:pt x="5356" y="592"/>
                  </a:cubicBezTo>
                  <a:lnTo>
                    <a:pt x="3898" y="1"/>
                  </a:lnTo>
                  <a:lnTo>
                    <a:pt x="3537" y="376"/>
                  </a:lnTo>
                  <a:lnTo>
                    <a:pt x="3176" y="737"/>
                  </a:lnTo>
                  <a:lnTo>
                    <a:pt x="2801" y="376"/>
                  </a:lnTo>
                  <a:lnTo>
                    <a:pt x="2440" y="1"/>
                  </a:lnTo>
                  <a:close/>
                </a:path>
              </a:pathLst>
            </a:custGeom>
            <a:solidFill>
              <a:srgbClr val="D5D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9"/>
            <p:cNvSpPr/>
            <p:nvPr/>
          </p:nvSpPr>
          <p:spPr>
            <a:xfrm>
              <a:off x="3436965" y="3642529"/>
              <a:ext cx="68526" cy="87899"/>
            </a:xfrm>
            <a:custGeom>
              <a:avLst/>
              <a:gdLst/>
              <a:ahLst/>
              <a:cxnLst/>
              <a:rect l="l" t="t" r="r" b="b"/>
              <a:pathLst>
                <a:path w="2614" h="3353" extrusionOk="0">
                  <a:moveTo>
                    <a:pt x="2469" y="0"/>
                  </a:moveTo>
                  <a:lnTo>
                    <a:pt x="1026" y="563"/>
                  </a:lnTo>
                  <a:cubicBezTo>
                    <a:pt x="405" y="808"/>
                    <a:pt x="1" y="1429"/>
                    <a:pt x="30" y="2108"/>
                  </a:cubicBezTo>
                  <a:lnTo>
                    <a:pt x="30" y="3046"/>
                  </a:lnTo>
                  <a:cubicBezTo>
                    <a:pt x="30" y="3217"/>
                    <a:pt x="174" y="3353"/>
                    <a:pt x="343" y="3353"/>
                  </a:cubicBezTo>
                  <a:cubicBezTo>
                    <a:pt x="358" y="3353"/>
                    <a:pt x="375" y="3352"/>
                    <a:pt x="391" y="3349"/>
                  </a:cubicBezTo>
                  <a:lnTo>
                    <a:pt x="463" y="3349"/>
                  </a:lnTo>
                  <a:lnTo>
                    <a:pt x="463" y="2108"/>
                  </a:lnTo>
                  <a:cubicBezTo>
                    <a:pt x="434" y="1429"/>
                    <a:pt x="838" y="808"/>
                    <a:pt x="1459" y="563"/>
                  </a:cubicBezTo>
                  <a:lnTo>
                    <a:pt x="2614" y="116"/>
                  </a:lnTo>
                  <a:lnTo>
                    <a:pt x="2469" y="0"/>
                  </a:lnTo>
                  <a:close/>
                </a:path>
              </a:pathLst>
            </a:custGeom>
            <a:solidFill>
              <a:srgbClr val="91A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9"/>
            <p:cNvSpPr/>
            <p:nvPr/>
          </p:nvSpPr>
          <p:spPr>
            <a:xfrm>
              <a:off x="3468003" y="3503249"/>
              <a:ext cx="106354" cy="74975"/>
            </a:xfrm>
            <a:custGeom>
              <a:avLst/>
              <a:gdLst/>
              <a:ahLst/>
              <a:cxnLst/>
              <a:rect l="l" t="t" r="r" b="b"/>
              <a:pathLst>
                <a:path w="4057" h="2860" extrusionOk="0">
                  <a:moveTo>
                    <a:pt x="3581" y="2440"/>
                  </a:moveTo>
                  <a:lnTo>
                    <a:pt x="3564" y="2457"/>
                  </a:lnTo>
                  <a:lnTo>
                    <a:pt x="3564" y="2457"/>
                  </a:lnTo>
                  <a:lnTo>
                    <a:pt x="3566" y="2455"/>
                  </a:lnTo>
                  <a:lnTo>
                    <a:pt x="3581" y="2440"/>
                  </a:lnTo>
                  <a:close/>
                  <a:moveTo>
                    <a:pt x="3552" y="2455"/>
                  </a:moveTo>
                  <a:lnTo>
                    <a:pt x="3552" y="2469"/>
                  </a:lnTo>
                  <a:lnTo>
                    <a:pt x="3552" y="2484"/>
                  </a:lnTo>
                  <a:lnTo>
                    <a:pt x="3537" y="2513"/>
                  </a:lnTo>
                  <a:lnTo>
                    <a:pt x="3552" y="2469"/>
                  </a:lnTo>
                  <a:lnTo>
                    <a:pt x="3508" y="2498"/>
                  </a:lnTo>
                  <a:lnTo>
                    <a:pt x="3508" y="2498"/>
                  </a:lnTo>
                  <a:lnTo>
                    <a:pt x="3552" y="2455"/>
                  </a:lnTo>
                  <a:close/>
                  <a:moveTo>
                    <a:pt x="1949" y="1"/>
                  </a:moveTo>
                  <a:cubicBezTo>
                    <a:pt x="867" y="1"/>
                    <a:pt x="1" y="867"/>
                    <a:pt x="1" y="1935"/>
                  </a:cubicBezTo>
                  <a:lnTo>
                    <a:pt x="1" y="2859"/>
                  </a:lnTo>
                  <a:cubicBezTo>
                    <a:pt x="1" y="2859"/>
                    <a:pt x="448" y="2816"/>
                    <a:pt x="506" y="2599"/>
                  </a:cubicBezTo>
                  <a:cubicBezTo>
                    <a:pt x="520" y="2570"/>
                    <a:pt x="535" y="2556"/>
                    <a:pt x="549" y="2527"/>
                  </a:cubicBezTo>
                  <a:cubicBezTo>
                    <a:pt x="795" y="2527"/>
                    <a:pt x="1964" y="2513"/>
                    <a:pt x="2642" y="1704"/>
                  </a:cubicBezTo>
                  <a:cubicBezTo>
                    <a:pt x="2787" y="2094"/>
                    <a:pt x="3104" y="2397"/>
                    <a:pt x="3508" y="2513"/>
                  </a:cubicBezTo>
                  <a:cubicBezTo>
                    <a:pt x="3523" y="2541"/>
                    <a:pt x="3537" y="2570"/>
                    <a:pt x="3552" y="2585"/>
                  </a:cubicBezTo>
                  <a:cubicBezTo>
                    <a:pt x="3610" y="2801"/>
                    <a:pt x="4057" y="2845"/>
                    <a:pt x="4057" y="2845"/>
                  </a:cubicBezTo>
                  <a:lnTo>
                    <a:pt x="4057" y="1935"/>
                  </a:lnTo>
                  <a:cubicBezTo>
                    <a:pt x="4043" y="867"/>
                    <a:pt x="3176" y="1"/>
                    <a:pt x="2108" y="1"/>
                  </a:cubicBezTo>
                  <a:close/>
                </a:path>
              </a:pathLst>
            </a:custGeom>
            <a:solidFill>
              <a:srgbClr val="5C72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9"/>
            <p:cNvSpPr/>
            <p:nvPr/>
          </p:nvSpPr>
          <p:spPr>
            <a:xfrm>
              <a:off x="3468003" y="3502882"/>
              <a:ext cx="57542" cy="74949"/>
            </a:xfrm>
            <a:custGeom>
              <a:avLst/>
              <a:gdLst/>
              <a:ahLst/>
              <a:cxnLst/>
              <a:rect l="l" t="t" r="r" b="b"/>
              <a:pathLst>
                <a:path w="2195" h="2859" extrusionOk="0">
                  <a:moveTo>
                    <a:pt x="1949" y="0"/>
                  </a:moveTo>
                  <a:cubicBezTo>
                    <a:pt x="881" y="0"/>
                    <a:pt x="1" y="881"/>
                    <a:pt x="1" y="1949"/>
                  </a:cubicBezTo>
                  <a:lnTo>
                    <a:pt x="1" y="2859"/>
                  </a:lnTo>
                  <a:cubicBezTo>
                    <a:pt x="116" y="2844"/>
                    <a:pt x="232" y="2815"/>
                    <a:pt x="347" y="2772"/>
                  </a:cubicBezTo>
                  <a:lnTo>
                    <a:pt x="347" y="2454"/>
                  </a:lnTo>
                  <a:lnTo>
                    <a:pt x="347" y="1949"/>
                  </a:lnTo>
                  <a:cubicBezTo>
                    <a:pt x="347" y="910"/>
                    <a:pt x="1155" y="58"/>
                    <a:pt x="2195" y="0"/>
                  </a:cubicBezTo>
                  <a:close/>
                </a:path>
              </a:pathLst>
            </a:custGeom>
            <a:solidFill>
              <a:srgbClr val="6075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9"/>
            <p:cNvSpPr/>
            <p:nvPr/>
          </p:nvSpPr>
          <p:spPr>
            <a:xfrm>
              <a:off x="3559598" y="3570386"/>
              <a:ext cx="23489" cy="31143"/>
            </a:xfrm>
            <a:custGeom>
              <a:avLst/>
              <a:gdLst/>
              <a:ahLst/>
              <a:cxnLst/>
              <a:rect l="l" t="t" r="r" b="b"/>
              <a:pathLst>
                <a:path w="896" h="1188" extrusionOk="0">
                  <a:moveTo>
                    <a:pt x="250" y="0"/>
                  </a:moveTo>
                  <a:cubicBezTo>
                    <a:pt x="116" y="0"/>
                    <a:pt x="0" y="104"/>
                    <a:pt x="0" y="240"/>
                  </a:cubicBezTo>
                  <a:lnTo>
                    <a:pt x="0" y="948"/>
                  </a:lnTo>
                  <a:cubicBezTo>
                    <a:pt x="0" y="1084"/>
                    <a:pt x="116" y="1188"/>
                    <a:pt x="250" y="1188"/>
                  </a:cubicBezTo>
                  <a:cubicBezTo>
                    <a:pt x="272" y="1188"/>
                    <a:pt x="295" y="1185"/>
                    <a:pt x="318" y="1179"/>
                  </a:cubicBezTo>
                  <a:cubicBezTo>
                    <a:pt x="361" y="1164"/>
                    <a:pt x="419" y="1135"/>
                    <a:pt x="462" y="1121"/>
                  </a:cubicBezTo>
                  <a:cubicBezTo>
                    <a:pt x="505" y="1078"/>
                    <a:pt x="549" y="1034"/>
                    <a:pt x="592" y="1005"/>
                  </a:cubicBezTo>
                  <a:cubicBezTo>
                    <a:pt x="895" y="673"/>
                    <a:pt x="751" y="139"/>
                    <a:pt x="318" y="9"/>
                  </a:cubicBezTo>
                  <a:cubicBezTo>
                    <a:pt x="295" y="3"/>
                    <a:pt x="272" y="0"/>
                    <a:pt x="250" y="0"/>
                  </a:cubicBezTo>
                  <a:close/>
                </a:path>
              </a:pathLst>
            </a:custGeom>
            <a:solidFill>
              <a:srgbClr val="9DA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9"/>
            <p:cNvSpPr/>
            <p:nvPr/>
          </p:nvSpPr>
          <p:spPr>
            <a:xfrm>
              <a:off x="3459300" y="3570596"/>
              <a:ext cx="23489" cy="31065"/>
            </a:xfrm>
            <a:custGeom>
              <a:avLst/>
              <a:gdLst/>
              <a:ahLst/>
              <a:cxnLst/>
              <a:rect l="l" t="t" r="r" b="b"/>
              <a:pathLst>
                <a:path w="896" h="1185" extrusionOk="0">
                  <a:moveTo>
                    <a:pt x="658" y="1"/>
                  </a:moveTo>
                  <a:cubicBezTo>
                    <a:pt x="631" y="1"/>
                    <a:pt x="604" y="6"/>
                    <a:pt x="578" y="16"/>
                  </a:cubicBezTo>
                  <a:cubicBezTo>
                    <a:pt x="1" y="189"/>
                    <a:pt x="1" y="997"/>
                    <a:pt x="578" y="1171"/>
                  </a:cubicBezTo>
                  <a:cubicBezTo>
                    <a:pt x="604" y="1180"/>
                    <a:pt x="631" y="1185"/>
                    <a:pt x="656" y="1185"/>
                  </a:cubicBezTo>
                  <a:cubicBezTo>
                    <a:pt x="785" y="1185"/>
                    <a:pt x="896" y="1072"/>
                    <a:pt x="896" y="940"/>
                  </a:cubicBezTo>
                  <a:lnTo>
                    <a:pt x="896" y="247"/>
                  </a:lnTo>
                  <a:cubicBezTo>
                    <a:pt x="896" y="160"/>
                    <a:pt x="852" y="88"/>
                    <a:pt x="795" y="45"/>
                  </a:cubicBezTo>
                  <a:cubicBezTo>
                    <a:pt x="757" y="17"/>
                    <a:pt x="708" y="1"/>
                    <a:pt x="658" y="1"/>
                  </a:cubicBezTo>
                  <a:close/>
                </a:path>
              </a:pathLst>
            </a:custGeom>
            <a:solidFill>
              <a:srgbClr val="B7C5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9"/>
            <p:cNvSpPr/>
            <p:nvPr/>
          </p:nvSpPr>
          <p:spPr>
            <a:xfrm>
              <a:off x="3501689" y="3624887"/>
              <a:ext cx="39008" cy="44146"/>
            </a:xfrm>
            <a:custGeom>
              <a:avLst/>
              <a:gdLst/>
              <a:ahLst/>
              <a:cxnLst/>
              <a:rect l="l" t="t" r="r" b="b"/>
              <a:pathLst>
                <a:path w="1488" h="1684" extrusionOk="0">
                  <a:moveTo>
                    <a:pt x="241" y="1"/>
                  </a:moveTo>
                  <a:cubicBezTo>
                    <a:pt x="109" y="1"/>
                    <a:pt x="0" y="115"/>
                    <a:pt x="0" y="240"/>
                  </a:cubicBezTo>
                  <a:lnTo>
                    <a:pt x="0" y="962"/>
                  </a:lnTo>
                  <a:cubicBezTo>
                    <a:pt x="0" y="1019"/>
                    <a:pt x="29" y="1092"/>
                    <a:pt x="73" y="1135"/>
                  </a:cubicBezTo>
                  <a:lnTo>
                    <a:pt x="563" y="1611"/>
                  </a:lnTo>
                  <a:cubicBezTo>
                    <a:pt x="607" y="1655"/>
                    <a:pt x="679" y="1684"/>
                    <a:pt x="737" y="1684"/>
                  </a:cubicBezTo>
                  <a:cubicBezTo>
                    <a:pt x="809" y="1684"/>
                    <a:pt x="867" y="1655"/>
                    <a:pt x="924" y="1611"/>
                  </a:cubicBezTo>
                  <a:lnTo>
                    <a:pt x="1430" y="1077"/>
                  </a:lnTo>
                  <a:cubicBezTo>
                    <a:pt x="1473" y="1034"/>
                    <a:pt x="1487" y="976"/>
                    <a:pt x="1487" y="918"/>
                  </a:cubicBezTo>
                  <a:lnTo>
                    <a:pt x="1487" y="240"/>
                  </a:lnTo>
                  <a:cubicBezTo>
                    <a:pt x="1487" y="168"/>
                    <a:pt x="1458" y="125"/>
                    <a:pt x="1415" y="81"/>
                  </a:cubicBezTo>
                  <a:cubicBezTo>
                    <a:pt x="1357" y="38"/>
                    <a:pt x="1300" y="9"/>
                    <a:pt x="1227" y="9"/>
                  </a:cubicBezTo>
                  <a:lnTo>
                    <a:pt x="1184" y="9"/>
                  </a:lnTo>
                  <a:cubicBezTo>
                    <a:pt x="1097" y="23"/>
                    <a:pt x="996" y="38"/>
                    <a:pt x="895" y="38"/>
                  </a:cubicBezTo>
                  <a:lnTo>
                    <a:pt x="592" y="38"/>
                  </a:lnTo>
                  <a:cubicBezTo>
                    <a:pt x="491" y="38"/>
                    <a:pt x="390" y="23"/>
                    <a:pt x="304" y="9"/>
                  </a:cubicBezTo>
                  <a:cubicBezTo>
                    <a:pt x="282" y="3"/>
                    <a:pt x="262" y="1"/>
                    <a:pt x="241" y="1"/>
                  </a:cubicBezTo>
                  <a:close/>
                </a:path>
              </a:pathLst>
            </a:custGeom>
            <a:solidFill>
              <a:srgbClr val="9DA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9"/>
            <p:cNvSpPr/>
            <p:nvPr/>
          </p:nvSpPr>
          <p:spPr>
            <a:xfrm>
              <a:off x="3501689" y="3625385"/>
              <a:ext cx="24249" cy="44015"/>
            </a:xfrm>
            <a:custGeom>
              <a:avLst/>
              <a:gdLst/>
              <a:ahLst/>
              <a:cxnLst/>
              <a:rect l="l" t="t" r="r" b="b"/>
              <a:pathLst>
                <a:path w="925" h="1679" extrusionOk="0">
                  <a:moveTo>
                    <a:pt x="241" y="0"/>
                  </a:moveTo>
                  <a:cubicBezTo>
                    <a:pt x="105" y="0"/>
                    <a:pt x="0" y="108"/>
                    <a:pt x="0" y="250"/>
                  </a:cubicBezTo>
                  <a:lnTo>
                    <a:pt x="0" y="957"/>
                  </a:lnTo>
                  <a:cubicBezTo>
                    <a:pt x="0" y="1029"/>
                    <a:pt x="29" y="1087"/>
                    <a:pt x="73" y="1130"/>
                  </a:cubicBezTo>
                  <a:lnTo>
                    <a:pt x="563" y="1621"/>
                  </a:lnTo>
                  <a:cubicBezTo>
                    <a:pt x="607" y="1665"/>
                    <a:pt x="679" y="1679"/>
                    <a:pt x="737" y="1679"/>
                  </a:cubicBezTo>
                  <a:cubicBezTo>
                    <a:pt x="809" y="1679"/>
                    <a:pt x="867" y="1650"/>
                    <a:pt x="924" y="1607"/>
                  </a:cubicBezTo>
                  <a:cubicBezTo>
                    <a:pt x="867" y="1592"/>
                    <a:pt x="823" y="1578"/>
                    <a:pt x="780" y="1549"/>
                  </a:cubicBezTo>
                  <a:lnTo>
                    <a:pt x="289" y="1058"/>
                  </a:lnTo>
                  <a:cubicBezTo>
                    <a:pt x="246" y="1015"/>
                    <a:pt x="217" y="957"/>
                    <a:pt x="217" y="885"/>
                  </a:cubicBezTo>
                  <a:lnTo>
                    <a:pt x="217" y="178"/>
                  </a:lnTo>
                  <a:cubicBezTo>
                    <a:pt x="217" y="106"/>
                    <a:pt x="246" y="48"/>
                    <a:pt x="289" y="4"/>
                  </a:cubicBezTo>
                  <a:cubicBezTo>
                    <a:pt x="273" y="1"/>
                    <a:pt x="256" y="0"/>
                    <a:pt x="241" y="0"/>
                  </a:cubicBezTo>
                  <a:close/>
                </a:path>
              </a:pathLst>
            </a:custGeom>
            <a:solidFill>
              <a:srgbClr val="B7C5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9"/>
            <p:cNvSpPr/>
            <p:nvPr/>
          </p:nvSpPr>
          <p:spPr>
            <a:xfrm>
              <a:off x="3479354" y="3547133"/>
              <a:ext cx="83652" cy="89367"/>
            </a:xfrm>
            <a:custGeom>
              <a:avLst/>
              <a:gdLst/>
              <a:ahLst/>
              <a:cxnLst/>
              <a:rect l="l" t="t" r="r" b="b"/>
              <a:pathLst>
                <a:path w="3191" h="3409" extrusionOk="0">
                  <a:moveTo>
                    <a:pt x="2201" y="1"/>
                  </a:moveTo>
                  <a:cubicBezTo>
                    <a:pt x="2184" y="1"/>
                    <a:pt x="2167" y="6"/>
                    <a:pt x="2152" y="16"/>
                  </a:cubicBezTo>
                  <a:cubicBezTo>
                    <a:pt x="1805" y="276"/>
                    <a:pt x="1415" y="463"/>
                    <a:pt x="997" y="579"/>
                  </a:cubicBezTo>
                  <a:cubicBezTo>
                    <a:pt x="867" y="622"/>
                    <a:pt x="737" y="651"/>
                    <a:pt x="607" y="680"/>
                  </a:cubicBezTo>
                  <a:cubicBezTo>
                    <a:pt x="492" y="694"/>
                    <a:pt x="362" y="709"/>
                    <a:pt x="232" y="723"/>
                  </a:cubicBezTo>
                  <a:cubicBezTo>
                    <a:pt x="102" y="738"/>
                    <a:pt x="1" y="839"/>
                    <a:pt x="1" y="969"/>
                  </a:cubicBezTo>
                  <a:lnTo>
                    <a:pt x="1" y="1965"/>
                  </a:lnTo>
                  <a:cubicBezTo>
                    <a:pt x="1" y="2758"/>
                    <a:pt x="650" y="3408"/>
                    <a:pt x="1444" y="3408"/>
                  </a:cubicBezTo>
                  <a:lnTo>
                    <a:pt x="1747" y="3408"/>
                  </a:lnTo>
                  <a:cubicBezTo>
                    <a:pt x="2541" y="3408"/>
                    <a:pt x="3191" y="2758"/>
                    <a:pt x="3191" y="1965"/>
                  </a:cubicBezTo>
                  <a:lnTo>
                    <a:pt x="3191" y="925"/>
                  </a:lnTo>
                  <a:cubicBezTo>
                    <a:pt x="3191" y="824"/>
                    <a:pt x="3119" y="738"/>
                    <a:pt x="3032" y="694"/>
                  </a:cubicBezTo>
                  <a:cubicBezTo>
                    <a:pt x="3003" y="680"/>
                    <a:pt x="2974" y="665"/>
                    <a:pt x="2946" y="665"/>
                  </a:cubicBezTo>
                  <a:cubicBezTo>
                    <a:pt x="2657" y="550"/>
                    <a:pt x="2426" y="333"/>
                    <a:pt x="2296" y="74"/>
                  </a:cubicBezTo>
                  <a:lnTo>
                    <a:pt x="2282" y="45"/>
                  </a:lnTo>
                  <a:cubicBezTo>
                    <a:pt x="2263" y="17"/>
                    <a:pt x="2232" y="1"/>
                    <a:pt x="2201" y="1"/>
                  </a:cubicBezTo>
                  <a:close/>
                </a:path>
              </a:pathLst>
            </a:custGeom>
            <a:solidFill>
              <a:srgbClr val="9DA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9"/>
            <p:cNvSpPr/>
            <p:nvPr/>
          </p:nvSpPr>
          <p:spPr>
            <a:xfrm>
              <a:off x="3479354" y="3547133"/>
              <a:ext cx="60583" cy="89367"/>
            </a:xfrm>
            <a:custGeom>
              <a:avLst/>
              <a:gdLst/>
              <a:ahLst/>
              <a:cxnLst/>
              <a:rect l="l" t="t" r="r" b="b"/>
              <a:pathLst>
                <a:path w="2311" h="3409" extrusionOk="0">
                  <a:moveTo>
                    <a:pt x="2201" y="1"/>
                  </a:moveTo>
                  <a:cubicBezTo>
                    <a:pt x="2184" y="1"/>
                    <a:pt x="2167" y="6"/>
                    <a:pt x="2152" y="16"/>
                  </a:cubicBezTo>
                  <a:cubicBezTo>
                    <a:pt x="1805" y="276"/>
                    <a:pt x="1415" y="463"/>
                    <a:pt x="997" y="579"/>
                  </a:cubicBezTo>
                  <a:cubicBezTo>
                    <a:pt x="867" y="622"/>
                    <a:pt x="737" y="651"/>
                    <a:pt x="607" y="665"/>
                  </a:cubicBezTo>
                  <a:cubicBezTo>
                    <a:pt x="492" y="694"/>
                    <a:pt x="362" y="709"/>
                    <a:pt x="232" y="723"/>
                  </a:cubicBezTo>
                  <a:cubicBezTo>
                    <a:pt x="102" y="738"/>
                    <a:pt x="1" y="839"/>
                    <a:pt x="1" y="969"/>
                  </a:cubicBezTo>
                  <a:lnTo>
                    <a:pt x="1" y="1965"/>
                  </a:lnTo>
                  <a:cubicBezTo>
                    <a:pt x="1" y="2758"/>
                    <a:pt x="650" y="3408"/>
                    <a:pt x="1444" y="3408"/>
                  </a:cubicBezTo>
                  <a:lnTo>
                    <a:pt x="1733" y="3408"/>
                  </a:lnTo>
                  <a:cubicBezTo>
                    <a:pt x="939" y="3408"/>
                    <a:pt x="304" y="2758"/>
                    <a:pt x="304" y="1965"/>
                  </a:cubicBezTo>
                  <a:lnTo>
                    <a:pt x="304" y="969"/>
                  </a:lnTo>
                  <a:cubicBezTo>
                    <a:pt x="304" y="839"/>
                    <a:pt x="405" y="738"/>
                    <a:pt x="520" y="723"/>
                  </a:cubicBezTo>
                  <a:cubicBezTo>
                    <a:pt x="650" y="709"/>
                    <a:pt x="780" y="694"/>
                    <a:pt x="910" y="680"/>
                  </a:cubicBezTo>
                  <a:cubicBezTo>
                    <a:pt x="1415" y="579"/>
                    <a:pt x="1892" y="391"/>
                    <a:pt x="2310" y="117"/>
                  </a:cubicBezTo>
                  <a:lnTo>
                    <a:pt x="2296" y="74"/>
                  </a:lnTo>
                  <a:lnTo>
                    <a:pt x="2282" y="45"/>
                  </a:lnTo>
                  <a:cubicBezTo>
                    <a:pt x="2263" y="17"/>
                    <a:pt x="2232" y="1"/>
                    <a:pt x="2201" y="1"/>
                  </a:cubicBezTo>
                  <a:close/>
                </a:path>
              </a:pathLst>
            </a:custGeom>
            <a:solidFill>
              <a:srgbClr val="B7C5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37" name="Google Shape;737;p59"/>
          <p:cNvPicPr preferRelativeResize="0"/>
          <p:nvPr/>
        </p:nvPicPr>
        <p:blipFill>
          <a:blip r:embed="rId3">
            <a:alphaModFix/>
          </a:blip>
          <a:stretch>
            <a:fillRect/>
          </a:stretch>
        </p:blipFill>
        <p:spPr>
          <a:xfrm rot="2700000">
            <a:off x="5682558" y="-1425720"/>
            <a:ext cx="4916876" cy="3637251"/>
          </a:xfrm>
          <a:prstGeom prst="rect">
            <a:avLst/>
          </a:prstGeom>
          <a:noFill/>
          <a:ln>
            <a:noFill/>
          </a:ln>
        </p:spPr>
      </p:pic>
      <p:pic>
        <p:nvPicPr>
          <p:cNvPr id="738" name="Google Shape;738;p59"/>
          <p:cNvPicPr preferRelativeResize="0"/>
          <p:nvPr/>
        </p:nvPicPr>
        <p:blipFill>
          <a:blip r:embed="rId3">
            <a:alphaModFix/>
          </a:blip>
          <a:stretch>
            <a:fillRect/>
          </a:stretch>
        </p:blipFill>
        <p:spPr>
          <a:xfrm rot="-2700000" flipH="1">
            <a:off x="-1373192" y="-1425720"/>
            <a:ext cx="4916876" cy="36372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60"/>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BEST SELLERS</a:t>
            </a:r>
            <a:endParaRPr>
              <a:solidFill>
                <a:schemeClr val="dk1"/>
              </a:solidFill>
            </a:endParaRPr>
          </a:p>
        </p:txBody>
      </p:sp>
      <p:graphicFrame>
        <p:nvGraphicFramePr>
          <p:cNvPr id="744" name="Google Shape;744;p60"/>
          <p:cNvGraphicFramePr/>
          <p:nvPr/>
        </p:nvGraphicFramePr>
        <p:xfrm>
          <a:off x="1377225" y="1544800"/>
          <a:ext cx="3000000" cy="3000000"/>
        </p:xfrm>
        <a:graphic>
          <a:graphicData uri="http://schemas.openxmlformats.org/drawingml/2006/table">
            <a:tbl>
              <a:tblPr>
                <a:noFill/>
                <a:tableStyleId>{3876B4AB-334F-4F46-B4EE-374FD747FAC2}</a:tableStyleId>
              </a:tblPr>
              <a:tblGrid>
                <a:gridCol w="1030325">
                  <a:extLst>
                    <a:ext uri="{9D8B030D-6E8A-4147-A177-3AD203B41FA5}">
                      <a16:colId xmlns:a16="http://schemas.microsoft.com/office/drawing/2014/main" val="20000"/>
                    </a:ext>
                  </a:extLst>
                </a:gridCol>
                <a:gridCol w="2164425">
                  <a:extLst>
                    <a:ext uri="{9D8B030D-6E8A-4147-A177-3AD203B41FA5}">
                      <a16:colId xmlns:a16="http://schemas.microsoft.com/office/drawing/2014/main" val="20001"/>
                    </a:ext>
                  </a:extLst>
                </a:gridCol>
                <a:gridCol w="1597400">
                  <a:extLst>
                    <a:ext uri="{9D8B030D-6E8A-4147-A177-3AD203B41FA5}">
                      <a16:colId xmlns:a16="http://schemas.microsoft.com/office/drawing/2014/main" val="20002"/>
                    </a:ext>
                  </a:extLst>
                </a:gridCol>
                <a:gridCol w="1597400">
                  <a:extLst>
                    <a:ext uri="{9D8B030D-6E8A-4147-A177-3AD203B41FA5}">
                      <a16:colId xmlns:a16="http://schemas.microsoft.com/office/drawing/2014/main" val="20003"/>
                    </a:ext>
                  </a:extLst>
                </a:gridCol>
              </a:tblGrid>
              <a:tr h="731500">
                <a:tc>
                  <a:txBody>
                    <a:bodyPr/>
                    <a:lstStyle/>
                    <a:p>
                      <a:pPr marL="0" lvl="0" indent="0" algn="ctr" rtl="0">
                        <a:spcBef>
                          <a:spcPts val="0"/>
                        </a:spcBef>
                        <a:spcAft>
                          <a:spcPts val="0"/>
                        </a:spcAft>
                        <a:buNone/>
                      </a:pPr>
                      <a:r>
                        <a:rPr lang="en" sz="1800">
                          <a:solidFill>
                            <a:schemeClr val="accent1"/>
                          </a:solidFill>
                          <a:latin typeface="Aldrich"/>
                          <a:ea typeface="Aldrich"/>
                          <a:cs typeface="Aldrich"/>
                          <a:sym typeface="Aldrich"/>
                        </a:rPr>
                        <a:t>01</a:t>
                      </a:r>
                      <a:endParaRPr sz="1800">
                        <a:solidFill>
                          <a:schemeClr val="accent1"/>
                        </a:solidFill>
                        <a:latin typeface="Aldrich"/>
                        <a:ea typeface="Aldrich"/>
                        <a:cs typeface="Aldrich"/>
                        <a:sym typeface="Aldrich"/>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accent1"/>
                          </a:solidFill>
                          <a:latin typeface="Aldrich"/>
                          <a:ea typeface="Aldrich"/>
                          <a:cs typeface="Aldrich"/>
                          <a:sym typeface="Aldrich"/>
                        </a:rPr>
                        <a:t>Jackson Robson</a:t>
                      </a:r>
                      <a:endParaRPr sz="1800">
                        <a:solidFill>
                          <a:schemeClr val="accent1"/>
                        </a:solidFill>
                        <a:latin typeface="Aldrich"/>
                        <a:ea typeface="Aldrich"/>
                        <a:cs typeface="Aldrich"/>
                        <a:sym typeface="Aldrich"/>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Advent Pro"/>
                          <a:ea typeface="Advent Pro"/>
                          <a:cs typeface="Advent Pro"/>
                          <a:sym typeface="Advent Pro"/>
                        </a:rPr>
                        <a:t>Atlanta</a:t>
                      </a:r>
                      <a:endParaRPr>
                        <a:solidFill>
                          <a:schemeClr val="lt1"/>
                        </a:solidFill>
                        <a:latin typeface="Advent Pro"/>
                        <a:ea typeface="Advent Pro"/>
                        <a:cs typeface="Advent Pro"/>
                        <a:sym typeface="Advent Pro"/>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Advent Pro"/>
                          <a:ea typeface="Advent Pro"/>
                          <a:cs typeface="Advent Pro"/>
                          <a:sym typeface="Advent Pro"/>
                        </a:rPr>
                        <a:t>250 new clients</a:t>
                      </a:r>
                      <a:endParaRPr>
                        <a:solidFill>
                          <a:schemeClr val="lt1"/>
                        </a:solidFill>
                        <a:latin typeface="Advent Pro"/>
                        <a:ea typeface="Advent Pro"/>
                        <a:cs typeface="Advent Pro"/>
                        <a:sym typeface="Advent Pro"/>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661200">
                <a:tc>
                  <a:txBody>
                    <a:bodyPr/>
                    <a:lstStyle/>
                    <a:p>
                      <a:pPr marL="0" lvl="0" indent="0" algn="ctr" rtl="0">
                        <a:spcBef>
                          <a:spcPts val="0"/>
                        </a:spcBef>
                        <a:spcAft>
                          <a:spcPts val="0"/>
                        </a:spcAft>
                        <a:buNone/>
                      </a:pPr>
                      <a:r>
                        <a:rPr lang="en" sz="1800">
                          <a:solidFill>
                            <a:schemeClr val="accent1"/>
                          </a:solidFill>
                          <a:latin typeface="Aldrich"/>
                          <a:ea typeface="Aldrich"/>
                          <a:cs typeface="Aldrich"/>
                          <a:sym typeface="Aldrich"/>
                        </a:rPr>
                        <a:t>02</a:t>
                      </a:r>
                      <a:endParaRPr sz="1800">
                        <a:solidFill>
                          <a:schemeClr val="accent1"/>
                        </a:solidFill>
                        <a:latin typeface="Aldrich"/>
                        <a:ea typeface="Aldrich"/>
                        <a:cs typeface="Aldrich"/>
                        <a:sym typeface="Aldrich"/>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accent1"/>
                          </a:solidFill>
                          <a:latin typeface="Aldrich"/>
                          <a:ea typeface="Aldrich"/>
                          <a:cs typeface="Aldrich"/>
                          <a:sym typeface="Aldrich"/>
                        </a:rPr>
                        <a:t>Dianne Voghel</a:t>
                      </a:r>
                      <a:endParaRPr sz="1800">
                        <a:solidFill>
                          <a:schemeClr val="accent1"/>
                        </a:solidFill>
                        <a:latin typeface="Aldrich"/>
                        <a:ea typeface="Aldrich"/>
                        <a:cs typeface="Aldrich"/>
                        <a:sym typeface="Aldrich"/>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Advent Pro"/>
                          <a:ea typeface="Advent Pro"/>
                          <a:cs typeface="Advent Pro"/>
                          <a:sym typeface="Advent Pro"/>
                        </a:rPr>
                        <a:t>Brudge</a:t>
                      </a:r>
                      <a:endParaRPr>
                        <a:solidFill>
                          <a:schemeClr val="lt1"/>
                        </a:solidFill>
                        <a:latin typeface="Advent Pro"/>
                        <a:ea typeface="Advent Pro"/>
                        <a:cs typeface="Advent Pro"/>
                        <a:sym typeface="Advent Pro"/>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Advent Pro"/>
                          <a:ea typeface="Advent Pro"/>
                          <a:cs typeface="Advent Pro"/>
                          <a:sym typeface="Advent Pro"/>
                        </a:rPr>
                        <a:t>230 new clients</a:t>
                      </a:r>
                      <a:endParaRPr>
                        <a:solidFill>
                          <a:schemeClr val="lt1"/>
                        </a:solidFill>
                        <a:latin typeface="Advent Pro"/>
                        <a:ea typeface="Advent Pro"/>
                        <a:cs typeface="Advent Pro"/>
                        <a:sym typeface="Advent Pro"/>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661200">
                <a:tc>
                  <a:txBody>
                    <a:bodyPr/>
                    <a:lstStyle/>
                    <a:p>
                      <a:pPr marL="0" lvl="0" indent="0" algn="ctr" rtl="0">
                        <a:spcBef>
                          <a:spcPts val="0"/>
                        </a:spcBef>
                        <a:spcAft>
                          <a:spcPts val="0"/>
                        </a:spcAft>
                        <a:buNone/>
                      </a:pPr>
                      <a:r>
                        <a:rPr lang="en" sz="1800">
                          <a:solidFill>
                            <a:schemeClr val="accent1"/>
                          </a:solidFill>
                          <a:latin typeface="Aldrich"/>
                          <a:ea typeface="Aldrich"/>
                          <a:cs typeface="Aldrich"/>
                          <a:sym typeface="Aldrich"/>
                        </a:rPr>
                        <a:t>03</a:t>
                      </a:r>
                      <a:endParaRPr sz="1800">
                        <a:solidFill>
                          <a:schemeClr val="accent1"/>
                        </a:solidFill>
                        <a:latin typeface="Aldrich"/>
                        <a:ea typeface="Aldrich"/>
                        <a:cs typeface="Aldrich"/>
                        <a:sym typeface="Aldrich"/>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accent1"/>
                          </a:solidFill>
                          <a:latin typeface="Aldrich"/>
                          <a:ea typeface="Aldrich"/>
                          <a:cs typeface="Aldrich"/>
                          <a:sym typeface="Aldrich"/>
                        </a:rPr>
                        <a:t>Jorge López</a:t>
                      </a:r>
                      <a:endParaRPr sz="1800">
                        <a:solidFill>
                          <a:schemeClr val="accent1"/>
                        </a:solidFill>
                        <a:latin typeface="Aldrich"/>
                        <a:ea typeface="Aldrich"/>
                        <a:cs typeface="Aldrich"/>
                        <a:sym typeface="Aldrich"/>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Advent Pro"/>
                          <a:ea typeface="Advent Pro"/>
                          <a:cs typeface="Advent Pro"/>
                          <a:sym typeface="Advent Pro"/>
                        </a:rPr>
                        <a:t>Barcelona</a:t>
                      </a:r>
                      <a:endParaRPr>
                        <a:solidFill>
                          <a:schemeClr val="lt1"/>
                        </a:solidFill>
                        <a:latin typeface="Advent Pro"/>
                        <a:ea typeface="Advent Pro"/>
                        <a:cs typeface="Advent Pro"/>
                        <a:sym typeface="Advent Pro"/>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Advent Pro"/>
                          <a:ea typeface="Advent Pro"/>
                          <a:cs typeface="Advent Pro"/>
                          <a:sym typeface="Advent Pro"/>
                        </a:rPr>
                        <a:t>178 new clients</a:t>
                      </a:r>
                      <a:endParaRPr>
                        <a:solidFill>
                          <a:schemeClr val="lt1"/>
                        </a:solidFill>
                        <a:latin typeface="Advent Pro"/>
                        <a:ea typeface="Advent Pro"/>
                        <a:cs typeface="Advent Pro"/>
                        <a:sym typeface="Advent Pro"/>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61"/>
          <p:cNvSpPr txBox="1">
            <a:spLocks noGrp="1"/>
          </p:cNvSpPr>
          <p:nvPr>
            <p:ph type="title"/>
          </p:nvPr>
        </p:nvSpPr>
        <p:spPr>
          <a:xfrm>
            <a:off x="1328550" y="1205250"/>
            <a:ext cx="6486900" cy="273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a:t>
            </a:r>
            <a:r>
              <a:rPr lang="en">
                <a:solidFill>
                  <a:schemeClr val="accent1"/>
                </a:solidFill>
              </a:rPr>
              <a:t>WORDS</a:t>
            </a:r>
            <a:endParaRPr>
              <a:solidFill>
                <a:schemeClr val="accent1"/>
              </a:solidFill>
            </a:endParaRPr>
          </a:p>
        </p:txBody>
      </p:sp>
      <p:pic>
        <p:nvPicPr>
          <p:cNvPr id="750" name="Google Shape;750;p61"/>
          <p:cNvPicPr preferRelativeResize="0"/>
          <p:nvPr/>
        </p:nvPicPr>
        <p:blipFill>
          <a:blip r:embed="rId3">
            <a:alphaModFix/>
          </a:blip>
          <a:stretch>
            <a:fillRect/>
          </a:stretch>
        </p:blipFill>
        <p:spPr>
          <a:xfrm>
            <a:off x="-5028650" y="-860590"/>
            <a:ext cx="7657249" cy="8935624"/>
          </a:xfrm>
          <a:prstGeom prst="rect">
            <a:avLst/>
          </a:prstGeom>
          <a:noFill/>
          <a:ln>
            <a:noFill/>
          </a:ln>
        </p:spPr>
      </p:pic>
      <p:pic>
        <p:nvPicPr>
          <p:cNvPr id="751" name="Google Shape;751;p61"/>
          <p:cNvPicPr preferRelativeResize="0"/>
          <p:nvPr/>
        </p:nvPicPr>
        <p:blipFill>
          <a:blip r:embed="rId3">
            <a:alphaModFix/>
          </a:blip>
          <a:stretch>
            <a:fillRect/>
          </a:stretch>
        </p:blipFill>
        <p:spPr>
          <a:xfrm flipH="1">
            <a:off x="6504175" y="-860590"/>
            <a:ext cx="7657249" cy="89356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62"/>
          <p:cNvSpPr/>
          <p:nvPr/>
        </p:nvSpPr>
        <p:spPr>
          <a:xfrm>
            <a:off x="5958425" y="1227725"/>
            <a:ext cx="2168400" cy="21684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62"/>
          <p:cNvSpPr txBox="1">
            <a:spLocks noGrp="1"/>
          </p:cNvSpPr>
          <p:nvPr>
            <p:ph type="title" idx="2"/>
          </p:nvPr>
        </p:nvSpPr>
        <p:spPr>
          <a:xfrm>
            <a:off x="6050550" y="1452125"/>
            <a:ext cx="2055300" cy="171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758" name="Google Shape;758;p62"/>
          <p:cNvSpPr txBox="1">
            <a:spLocks noGrp="1"/>
          </p:cNvSpPr>
          <p:nvPr>
            <p:ph type="title"/>
          </p:nvPr>
        </p:nvSpPr>
        <p:spPr>
          <a:xfrm>
            <a:off x="1151550" y="1452113"/>
            <a:ext cx="4839300" cy="1512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OUR </a:t>
            </a:r>
            <a:r>
              <a:rPr lang="en">
                <a:solidFill>
                  <a:schemeClr val="accent1"/>
                </a:solidFill>
              </a:rPr>
              <a:t>CLIENTS</a:t>
            </a:r>
            <a:endParaRPr>
              <a:solidFill>
                <a:schemeClr val="accent1"/>
              </a:solidFill>
            </a:endParaRPr>
          </a:p>
        </p:txBody>
      </p:sp>
      <p:sp>
        <p:nvSpPr>
          <p:cNvPr id="759" name="Google Shape;759;p62"/>
          <p:cNvSpPr txBox="1">
            <a:spLocks noGrp="1"/>
          </p:cNvSpPr>
          <p:nvPr>
            <p:ph type="subTitle" idx="1"/>
          </p:nvPr>
        </p:nvSpPr>
        <p:spPr>
          <a:xfrm>
            <a:off x="1151550" y="2937650"/>
            <a:ext cx="4839300" cy="420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You can enter a subtitle here if you need it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grpSp>
        <p:nvGrpSpPr>
          <p:cNvPr id="764" name="Google Shape;764;p63"/>
          <p:cNvGrpSpPr/>
          <p:nvPr/>
        </p:nvGrpSpPr>
        <p:grpSpPr>
          <a:xfrm>
            <a:off x="6446474" y="3745563"/>
            <a:ext cx="1359030" cy="159176"/>
            <a:chOff x="5860205" y="2415658"/>
            <a:chExt cx="1422174" cy="159176"/>
          </a:xfrm>
        </p:grpSpPr>
        <p:sp>
          <p:nvSpPr>
            <p:cNvPr id="765" name="Google Shape;765;p63"/>
            <p:cNvSpPr/>
            <p:nvPr/>
          </p:nvSpPr>
          <p:spPr>
            <a:xfrm>
              <a:off x="5860205" y="2415696"/>
              <a:ext cx="54056" cy="159138"/>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66" name="Google Shape;766;p63"/>
            <p:cNvSpPr/>
            <p:nvPr/>
          </p:nvSpPr>
          <p:spPr>
            <a:xfrm>
              <a:off x="5932209" y="2415696"/>
              <a:ext cx="54056" cy="159138"/>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67" name="Google Shape;767;p63"/>
            <p:cNvSpPr/>
            <p:nvPr/>
          </p:nvSpPr>
          <p:spPr>
            <a:xfrm>
              <a:off x="6004214" y="2415696"/>
              <a:ext cx="54056" cy="159138"/>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68" name="Google Shape;768;p63"/>
            <p:cNvSpPr/>
            <p:nvPr/>
          </p:nvSpPr>
          <p:spPr>
            <a:xfrm>
              <a:off x="6076218" y="2415696"/>
              <a:ext cx="54062" cy="159138"/>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69" name="Google Shape;769;p63"/>
            <p:cNvSpPr/>
            <p:nvPr/>
          </p:nvSpPr>
          <p:spPr>
            <a:xfrm>
              <a:off x="6148229" y="2415696"/>
              <a:ext cx="54056" cy="159079"/>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70" name="Google Shape;770;p63"/>
            <p:cNvSpPr/>
            <p:nvPr/>
          </p:nvSpPr>
          <p:spPr>
            <a:xfrm>
              <a:off x="6220234" y="2415696"/>
              <a:ext cx="54056" cy="159138"/>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71" name="Google Shape;771;p63"/>
            <p:cNvSpPr/>
            <p:nvPr/>
          </p:nvSpPr>
          <p:spPr>
            <a:xfrm>
              <a:off x="6292238" y="2415696"/>
              <a:ext cx="54056" cy="159138"/>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72" name="Google Shape;772;p63"/>
            <p:cNvSpPr/>
            <p:nvPr/>
          </p:nvSpPr>
          <p:spPr>
            <a:xfrm>
              <a:off x="6364243" y="2415696"/>
              <a:ext cx="54062" cy="159138"/>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73" name="Google Shape;773;p63"/>
            <p:cNvSpPr/>
            <p:nvPr/>
          </p:nvSpPr>
          <p:spPr>
            <a:xfrm>
              <a:off x="6436254" y="2415696"/>
              <a:ext cx="54056" cy="159079"/>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74" name="Google Shape;774;p63"/>
            <p:cNvSpPr/>
            <p:nvPr/>
          </p:nvSpPr>
          <p:spPr>
            <a:xfrm>
              <a:off x="6508258" y="2415696"/>
              <a:ext cx="54056" cy="159138"/>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75" name="Google Shape;775;p63"/>
            <p:cNvSpPr/>
            <p:nvPr/>
          </p:nvSpPr>
          <p:spPr>
            <a:xfrm>
              <a:off x="6580263" y="2415696"/>
              <a:ext cx="54056" cy="159079"/>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76" name="Google Shape;776;p63"/>
            <p:cNvSpPr/>
            <p:nvPr/>
          </p:nvSpPr>
          <p:spPr>
            <a:xfrm>
              <a:off x="6652267" y="2415696"/>
              <a:ext cx="54056" cy="159138"/>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77" name="Google Shape;777;p63"/>
            <p:cNvSpPr/>
            <p:nvPr/>
          </p:nvSpPr>
          <p:spPr>
            <a:xfrm>
              <a:off x="6724272" y="2415696"/>
              <a:ext cx="54056" cy="159138"/>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78" name="Google Shape;778;p63"/>
            <p:cNvSpPr/>
            <p:nvPr/>
          </p:nvSpPr>
          <p:spPr>
            <a:xfrm>
              <a:off x="6796276" y="2415696"/>
              <a:ext cx="54056" cy="159138"/>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79" name="Google Shape;779;p63"/>
            <p:cNvSpPr/>
            <p:nvPr/>
          </p:nvSpPr>
          <p:spPr>
            <a:xfrm>
              <a:off x="6868281" y="2415696"/>
              <a:ext cx="54056" cy="159138"/>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80" name="Google Shape;780;p63"/>
            <p:cNvSpPr/>
            <p:nvPr/>
          </p:nvSpPr>
          <p:spPr>
            <a:xfrm>
              <a:off x="6940285" y="2415696"/>
              <a:ext cx="54056" cy="159138"/>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81" name="Google Shape;781;p63"/>
            <p:cNvSpPr/>
            <p:nvPr/>
          </p:nvSpPr>
          <p:spPr>
            <a:xfrm>
              <a:off x="7012290" y="2415696"/>
              <a:ext cx="54056" cy="159079"/>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82" name="Google Shape;782;p63"/>
            <p:cNvSpPr/>
            <p:nvPr/>
          </p:nvSpPr>
          <p:spPr>
            <a:xfrm>
              <a:off x="7084294" y="2415696"/>
              <a:ext cx="54062" cy="159138"/>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83" name="Google Shape;783;p63"/>
            <p:cNvSpPr/>
            <p:nvPr/>
          </p:nvSpPr>
          <p:spPr>
            <a:xfrm>
              <a:off x="7156305" y="2415658"/>
              <a:ext cx="54062" cy="159138"/>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84" name="Google Shape;784;p63"/>
            <p:cNvSpPr/>
            <p:nvPr/>
          </p:nvSpPr>
          <p:spPr>
            <a:xfrm>
              <a:off x="7228317" y="2415658"/>
              <a:ext cx="54062" cy="159138"/>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785" name="Google Shape;785;p63"/>
          <p:cNvGrpSpPr/>
          <p:nvPr/>
        </p:nvGrpSpPr>
        <p:grpSpPr>
          <a:xfrm>
            <a:off x="6446474" y="4283025"/>
            <a:ext cx="1359030" cy="159176"/>
            <a:chOff x="5860205" y="2415658"/>
            <a:chExt cx="1422174" cy="159176"/>
          </a:xfrm>
        </p:grpSpPr>
        <p:sp>
          <p:nvSpPr>
            <p:cNvPr id="786" name="Google Shape;786;p63"/>
            <p:cNvSpPr/>
            <p:nvPr/>
          </p:nvSpPr>
          <p:spPr>
            <a:xfrm>
              <a:off x="5860205" y="2415696"/>
              <a:ext cx="54056" cy="159138"/>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63"/>
            <p:cNvSpPr/>
            <p:nvPr/>
          </p:nvSpPr>
          <p:spPr>
            <a:xfrm>
              <a:off x="5932209" y="2415696"/>
              <a:ext cx="54056" cy="159138"/>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63"/>
            <p:cNvSpPr/>
            <p:nvPr/>
          </p:nvSpPr>
          <p:spPr>
            <a:xfrm>
              <a:off x="6004214" y="2415696"/>
              <a:ext cx="54056" cy="159138"/>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63"/>
            <p:cNvSpPr/>
            <p:nvPr/>
          </p:nvSpPr>
          <p:spPr>
            <a:xfrm>
              <a:off x="6076218" y="2415696"/>
              <a:ext cx="54062" cy="159138"/>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63"/>
            <p:cNvSpPr/>
            <p:nvPr/>
          </p:nvSpPr>
          <p:spPr>
            <a:xfrm>
              <a:off x="6148229" y="2415696"/>
              <a:ext cx="54056" cy="159079"/>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63"/>
            <p:cNvSpPr/>
            <p:nvPr/>
          </p:nvSpPr>
          <p:spPr>
            <a:xfrm>
              <a:off x="6220234" y="2415696"/>
              <a:ext cx="54056" cy="159138"/>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63"/>
            <p:cNvSpPr/>
            <p:nvPr/>
          </p:nvSpPr>
          <p:spPr>
            <a:xfrm>
              <a:off x="6292238" y="2415696"/>
              <a:ext cx="54056" cy="159138"/>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63"/>
            <p:cNvSpPr/>
            <p:nvPr/>
          </p:nvSpPr>
          <p:spPr>
            <a:xfrm>
              <a:off x="6364243" y="2415696"/>
              <a:ext cx="54062" cy="159138"/>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63"/>
            <p:cNvSpPr/>
            <p:nvPr/>
          </p:nvSpPr>
          <p:spPr>
            <a:xfrm>
              <a:off x="6436254" y="2415696"/>
              <a:ext cx="54056" cy="159079"/>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63"/>
            <p:cNvSpPr/>
            <p:nvPr/>
          </p:nvSpPr>
          <p:spPr>
            <a:xfrm>
              <a:off x="6508258" y="2415696"/>
              <a:ext cx="54056" cy="159138"/>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63"/>
            <p:cNvSpPr/>
            <p:nvPr/>
          </p:nvSpPr>
          <p:spPr>
            <a:xfrm>
              <a:off x="6580263" y="2415696"/>
              <a:ext cx="54056" cy="159079"/>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63"/>
            <p:cNvSpPr/>
            <p:nvPr/>
          </p:nvSpPr>
          <p:spPr>
            <a:xfrm>
              <a:off x="6652267" y="2415696"/>
              <a:ext cx="54056" cy="159138"/>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63"/>
            <p:cNvSpPr/>
            <p:nvPr/>
          </p:nvSpPr>
          <p:spPr>
            <a:xfrm>
              <a:off x="6724272" y="2415696"/>
              <a:ext cx="54056" cy="159138"/>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63"/>
            <p:cNvSpPr/>
            <p:nvPr/>
          </p:nvSpPr>
          <p:spPr>
            <a:xfrm>
              <a:off x="6796276" y="2415696"/>
              <a:ext cx="54056" cy="159138"/>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63"/>
            <p:cNvSpPr/>
            <p:nvPr/>
          </p:nvSpPr>
          <p:spPr>
            <a:xfrm>
              <a:off x="6868281" y="2415696"/>
              <a:ext cx="54056" cy="159138"/>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63"/>
            <p:cNvSpPr/>
            <p:nvPr/>
          </p:nvSpPr>
          <p:spPr>
            <a:xfrm>
              <a:off x="6940285" y="2415696"/>
              <a:ext cx="54056" cy="159138"/>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3"/>
            <p:cNvSpPr/>
            <p:nvPr/>
          </p:nvSpPr>
          <p:spPr>
            <a:xfrm>
              <a:off x="7012290" y="2415696"/>
              <a:ext cx="54056" cy="159079"/>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3"/>
            <p:cNvSpPr/>
            <p:nvPr/>
          </p:nvSpPr>
          <p:spPr>
            <a:xfrm>
              <a:off x="7084294" y="2415696"/>
              <a:ext cx="54062" cy="159138"/>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3"/>
            <p:cNvSpPr/>
            <p:nvPr/>
          </p:nvSpPr>
          <p:spPr>
            <a:xfrm>
              <a:off x="7156305" y="2415658"/>
              <a:ext cx="54062" cy="159138"/>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3"/>
            <p:cNvSpPr/>
            <p:nvPr/>
          </p:nvSpPr>
          <p:spPr>
            <a:xfrm>
              <a:off x="7228317" y="2415658"/>
              <a:ext cx="54062" cy="159138"/>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63"/>
          <p:cNvGrpSpPr/>
          <p:nvPr/>
        </p:nvGrpSpPr>
        <p:grpSpPr>
          <a:xfrm>
            <a:off x="6443184" y="3208101"/>
            <a:ext cx="1359030" cy="159176"/>
            <a:chOff x="5860205" y="2415658"/>
            <a:chExt cx="1422174" cy="159176"/>
          </a:xfrm>
        </p:grpSpPr>
        <p:sp>
          <p:nvSpPr>
            <p:cNvPr id="807" name="Google Shape;807;p63"/>
            <p:cNvSpPr/>
            <p:nvPr/>
          </p:nvSpPr>
          <p:spPr>
            <a:xfrm>
              <a:off x="5860205" y="2415696"/>
              <a:ext cx="54056" cy="159138"/>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3"/>
            <p:cNvSpPr/>
            <p:nvPr/>
          </p:nvSpPr>
          <p:spPr>
            <a:xfrm>
              <a:off x="5932209" y="2415696"/>
              <a:ext cx="54056" cy="159138"/>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63"/>
            <p:cNvSpPr/>
            <p:nvPr/>
          </p:nvSpPr>
          <p:spPr>
            <a:xfrm>
              <a:off x="6004214" y="2415696"/>
              <a:ext cx="54056" cy="159138"/>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3"/>
            <p:cNvSpPr/>
            <p:nvPr/>
          </p:nvSpPr>
          <p:spPr>
            <a:xfrm>
              <a:off x="6076218" y="2415696"/>
              <a:ext cx="54062" cy="159138"/>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3"/>
            <p:cNvSpPr/>
            <p:nvPr/>
          </p:nvSpPr>
          <p:spPr>
            <a:xfrm>
              <a:off x="6148229" y="2415696"/>
              <a:ext cx="54056" cy="159079"/>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63"/>
            <p:cNvSpPr/>
            <p:nvPr/>
          </p:nvSpPr>
          <p:spPr>
            <a:xfrm>
              <a:off x="6220234" y="2415696"/>
              <a:ext cx="54056" cy="159138"/>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63"/>
            <p:cNvSpPr/>
            <p:nvPr/>
          </p:nvSpPr>
          <p:spPr>
            <a:xfrm>
              <a:off x="6292238" y="2415696"/>
              <a:ext cx="54056" cy="159138"/>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3"/>
            <p:cNvSpPr/>
            <p:nvPr/>
          </p:nvSpPr>
          <p:spPr>
            <a:xfrm>
              <a:off x="6364243" y="2415696"/>
              <a:ext cx="54062" cy="159138"/>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3"/>
            <p:cNvSpPr/>
            <p:nvPr/>
          </p:nvSpPr>
          <p:spPr>
            <a:xfrm>
              <a:off x="6436254" y="2415696"/>
              <a:ext cx="54056" cy="159079"/>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3"/>
            <p:cNvSpPr/>
            <p:nvPr/>
          </p:nvSpPr>
          <p:spPr>
            <a:xfrm>
              <a:off x="6508258" y="2415696"/>
              <a:ext cx="54056" cy="159138"/>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3"/>
            <p:cNvSpPr/>
            <p:nvPr/>
          </p:nvSpPr>
          <p:spPr>
            <a:xfrm>
              <a:off x="6580263" y="2415696"/>
              <a:ext cx="54056" cy="159079"/>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3"/>
            <p:cNvSpPr/>
            <p:nvPr/>
          </p:nvSpPr>
          <p:spPr>
            <a:xfrm>
              <a:off x="6652267" y="2415696"/>
              <a:ext cx="54056" cy="159138"/>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3"/>
            <p:cNvSpPr/>
            <p:nvPr/>
          </p:nvSpPr>
          <p:spPr>
            <a:xfrm>
              <a:off x="6724272" y="2415696"/>
              <a:ext cx="54056" cy="159138"/>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3"/>
            <p:cNvSpPr/>
            <p:nvPr/>
          </p:nvSpPr>
          <p:spPr>
            <a:xfrm>
              <a:off x="6796276" y="2415696"/>
              <a:ext cx="54056" cy="159138"/>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63"/>
            <p:cNvSpPr/>
            <p:nvPr/>
          </p:nvSpPr>
          <p:spPr>
            <a:xfrm>
              <a:off x="6868281" y="2415696"/>
              <a:ext cx="54056" cy="159138"/>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63"/>
            <p:cNvSpPr/>
            <p:nvPr/>
          </p:nvSpPr>
          <p:spPr>
            <a:xfrm>
              <a:off x="6940285" y="2415696"/>
              <a:ext cx="54056" cy="159138"/>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63"/>
            <p:cNvSpPr/>
            <p:nvPr/>
          </p:nvSpPr>
          <p:spPr>
            <a:xfrm>
              <a:off x="7012290" y="2415696"/>
              <a:ext cx="54056" cy="159079"/>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63"/>
            <p:cNvSpPr/>
            <p:nvPr/>
          </p:nvSpPr>
          <p:spPr>
            <a:xfrm>
              <a:off x="7084294" y="2415696"/>
              <a:ext cx="54062" cy="159138"/>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63"/>
            <p:cNvSpPr/>
            <p:nvPr/>
          </p:nvSpPr>
          <p:spPr>
            <a:xfrm>
              <a:off x="7156305" y="2415658"/>
              <a:ext cx="54062" cy="159138"/>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63"/>
            <p:cNvSpPr/>
            <p:nvPr/>
          </p:nvSpPr>
          <p:spPr>
            <a:xfrm>
              <a:off x="7228317" y="2415658"/>
              <a:ext cx="54062" cy="159138"/>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 name="Google Shape;827;p6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TARGET</a:t>
            </a:r>
            <a:endParaRPr/>
          </a:p>
        </p:txBody>
      </p:sp>
      <p:sp>
        <p:nvSpPr>
          <p:cNvPr id="828" name="Google Shape;828;p63"/>
          <p:cNvSpPr/>
          <p:nvPr/>
        </p:nvSpPr>
        <p:spPr>
          <a:xfrm>
            <a:off x="4781475" y="3103925"/>
            <a:ext cx="1362300" cy="399000"/>
          </a:xfrm>
          <a:prstGeom prst="rect">
            <a:avLst/>
          </a:prstGeom>
          <a:noFill/>
          <a:ln>
            <a:noFill/>
          </a:ln>
        </p:spPr>
        <p:txBody>
          <a:bodyPr spcFirstLastPara="1" wrap="square" lIns="91425" tIns="73150" rIns="91425" bIns="91425" anchor="ctr" anchorCtr="0">
            <a:noAutofit/>
          </a:bodyPr>
          <a:lstStyle/>
          <a:p>
            <a:pPr marL="0" lvl="0" indent="0" algn="l" rtl="0">
              <a:spcBef>
                <a:spcPts val="0"/>
              </a:spcBef>
              <a:spcAft>
                <a:spcPts val="0"/>
              </a:spcAft>
              <a:buNone/>
            </a:pPr>
            <a:r>
              <a:rPr lang="en" sz="1800">
                <a:solidFill>
                  <a:schemeClr val="accent1"/>
                </a:solidFill>
                <a:latin typeface="Aldrich"/>
                <a:ea typeface="Aldrich"/>
                <a:cs typeface="Aldrich"/>
                <a:sym typeface="Aldrich"/>
              </a:rPr>
              <a:t>Agility</a:t>
            </a:r>
            <a:endParaRPr sz="1800">
              <a:solidFill>
                <a:schemeClr val="accent1"/>
              </a:solidFill>
              <a:latin typeface="Aldrich"/>
              <a:ea typeface="Aldrich"/>
              <a:cs typeface="Aldrich"/>
              <a:sym typeface="Aldrich"/>
            </a:endParaRPr>
          </a:p>
        </p:txBody>
      </p:sp>
      <p:sp>
        <p:nvSpPr>
          <p:cNvPr id="829" name="Google Shape;829;p63"/>
          <p:cNvSpPr/>
          <p:nvPr/>
        </p:nvSpPr>
        <p:spPr>
          <a:xfrm>
            <a:off x="4781475" y="2574825"/>
            <a:ext cx="1362300" cy="399000"/>
          </a:xfrm>
          <a:prstGeom prst="rect">
            <a:avLst/>
          </a:prstGeom>
          <a:noFill/>
          <a:ln>
            <a:noFill/>
          </a:ln>
        </p:spPr>
        <p:txBody>
          <a:bodyPr spcFirstLastPara="1" wrap="square" lIns="91425" tIns="73150" rIns="91425" bIns="91425" anchor="ctr" anchorCtr="0">
            <a:noAutofit/>
          </a:bodyPr>
          <a:lstStyle/>
          <a:p>
            <a:pPr marL="0" lvl="0" indent="0" algn="l" rtl="0">
              <a:spcBef>
                <a:spcPts val="0"/>
              </a:spcBef>
              <a:spcAft>
                <a:spcPts val="0"/>
              </a:spcAft>
              <a:buNone/>
            </a:pPr>
            <a:r>
              <a:rPr lang="en" sz="1800">
                <a:solidFill>
                  <a:schemeClr val="accent1"/>
                </a:solidFill>
                <a:latin typeface="Aldrich"/>
                <a:ea typeface="Aldrich"/>
                <a:cs typeface="Aldrich"/>
                <a:sym typeface="Aldrich"/>
              </a:rPr>
              <a:t>Security </a:t>
            </a:r>
            <a:endParaRPr sz="1800">
              <a:solidFill>
                <a:schemeClr val="accent1"/>
              </a:solidFill>
              <a:latin typeface="Aldrich"/>
              <a:ea typeface="Aldrich"/>
              <a:cs typeface="Aldrich"/>
              <a:sym typeface="Aldrich"/>
            </a:endParaRPr>
          </a:p>
        </p:txBody>
      </p:sp>
      <p:sp>
        <p:nvSpPr>
          <p:cNvPr id="830" name="Google Shape;830;p63"/>
          <p:cNvSpPr/>
          <p:nvPr/>
        </p:nvSpPr>
        <p:spPr>
          <a:xfrm>
            <a:off x="4781475" y="3633025"/>
            <a:ext cx="1362300" cy="399000"/>
          </a:xfrm>
          <a:prstGeom prst="rect">
            <a:avLst/>
          </a:prstGeom>
          <a:noFill/>
          <a:ln>
            <a:noFill/>
          </a:ln>
        </p:spPr>
        <p:txBody>
          <a:bodyPr spcFirstLastPara="1" wrap="square" lIns="91425" tIns="73150" rIns="91425" bIns="91425" anchor="ctr" anchorCtr="0">
            <a:noAutofit/>
          </a:bodyPr>
          <a:lstStyle/>
          <a:p>
            <a:pPr marL="0" lvl="0" indent="0" algn="l" rtl="0">
              <a:spcBef>
                <a:spcPts val="0"/>
              </a:spcBef>
              <a:spcAft>
                <a:spcPts val="0"/>
              </a:spcAft>
              <a:buNone/>
            </a:pPr>
            <a:r>
              <a:rPr lang="en" sz="1800">
                <a:solidFill>
                  <a:schemeClr val="accent1"/>
                </a:solidFill>
                <a:latin typeface="Aldrich"/>
                <a:ea typeface="Aldrich"/>
                <a:cs typeface="Aldrich"/>
                <a:sym typeface="Aldrich"/>
              </a:rPr>
              <a:t>Friendly</a:t>
            </a:r>
            <a:endParaRPr sz="1800">
              <a:solidFill>
                <a:schemeClr val="accent1"/>
              </a:solidFill>
              <a:latin typeface="Aldrich"/>
              <a:ea typeface="Aldrich"/>
              <a:cs typeface="Aldrich"/>
              <a:sym typeface="Aldrich"/>
            </a:endParaRPr>
          </a:p>
        </p:txBody>
      </p:sp>
      <p:sp>
        <p:nvSpPr>
          <p:cNvPr id="831" name="Google Shape;831;p63"/>
          <p:cNvSpPr/>
          <p:nvPr/>
        </p:nvSpPr>
        <p:spPr>
          <a:xfrm>
            <a:off x="4781475" y="4162125"/>
            <a:ext cx="1362300" cy="399000"/>
          </a:xfrm>
          <a:prstGeom prst="rect">
            <a:avLst/>
          </a:prstGeom>
          <a:noFill/>
          <a:ln>
            <a:noFill/>
          </a:ln>
        </p:spPr>
        <p:txBody>
          <a:bodyPr spcFirstLastPara="1" wrap="square" lIns="91425" tIns="73150" rIns="91425" bIns="91425" anchor="ctr" anchorCtr="0">
            <a:noAutofit/>
          </a:bodyPr>
          <a:lstStyle/>
          <a:p>
            <a:pPr marL="0" lvl="0" indent="0" algn="l" rtl="0">
              <a:spcBef>
                <a:spcPts val="0"/>
              </a:spcBef>
              <a:spcAft>
                <a:spcPts val="0"/>
              </a:spcAft>
              <a:buNone/>
            </a:pPr>
            <a:r>
              <a:rPr lang="en" sz="1800">
                <a:solidFill>
                  <a:schemeClr val="accent1"/>
                </a:solidFill>
                <a:latin typeface="Aldrich"/>
                <a:ea typeface="Aldrich"/>
                <a:cs typeface="Aldrich"/>
                <a:sym typeface="Aldrich"/>
              </a:rPr>
              <a:t>Simple</a:t>
            </a:r>
            <a:endParaRPr sz="1800">
              <a:solidFill>
                <a:schemeClr val="accent1"/>
              </a:solidFill>
              <a:latin typeface="Aldrich"/>
              <a:ea typeface="Aldrich"/>
              <a:cs typeface="Aldrich"/>
              <a:sym typeface="Aldrich"/>
            </a:endParaRPr>
          </a:p>
        </p:txBody>
      </p:sp>
      <p:sp>
        <p:nvSpPr>
          <p:cNvPr id="832" name="Google Shape;832;p63"/>
          <p:cNvSpPr txBox="1">
            <a:spLocks noGrp="1"/>
          </p:cNvSpPr>
          <p:nvPr>
            <p:ph type="subTitle" idx="4294967295"/>
          </p:nvPr>
        </p:nvSpPr>
        <p:spPr>
          <a:xfrm>
            <a:off x="953391" y="1304925"/>
            <a:ext cx="3378600" cy="37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1"/>
                </a:solidFill>
                <a:latin typeface="Aldrich"/>
                <a:ea typeface="Aldrich"/>
                <a:cs typeface="Aldrich"/>
                <a:sym typeface="Aldrich"/>
              </a:rPr>
              <a:t>Group</a:t>
            </a:r>
            <a:endParaRPr>
              <a:solidFill>
                <a:schemeClr val="accent1"/>
              </a:solidFill>
              <a:latin typeface="Aldrich"/>
              <a:ea typeface="Aldrich"/>
              <a:cs typeface="Aldrich"/>
              <a:sym typeface="Aldrich"/>
            </a:endParaRPr>
          </a:p>
        </p:txBody>
      </p:sp>
      <p:sp>
        <p:nvSpPr>
          <p:cNvPr id="833" name="Google Shape;833;p63"/>
          <p:cNvSpPr txBox="1">
            <a:spLocks noGrp="1"/>
          </p:cNvSpPr>
          <p:nvPr>
            <p:ph type="subTitle" idx="4294967295"/>
          </p:nvPr>
        </p:nvSpPr>
        <p:spPr>
          <a:xfrm>
            <a:off x="1905975" y="2452905"/>
            <a:ext cx="2581200" cy="6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Earth is the third planet from the Sun and where we all live</a:t>
            </a:r>
            <a:endParaRPr sz="1400"/>
          </a:p>
        </p:txBody>
      </p:sp>
      <p:sp>
        <p:nvSpPr>
          <p:cNvPr id="834" name="Google Shape;834;p63"/>
          <p:cNvSpPr txBox="1">
            <a:spLocks noGrp="1"/>
          </p:cNvSpPr>
          <p:nvPr>
            <p:ph type="subTitle" idx="4294967295"/>
          </p:nvPr>
        </p:nvSpPr>
        <p:spPr>
          <a:xfrm>
            <a:off x="1905975" y="1762375"/>
            <a:ext cx="2581200" cy="74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1"/>
                </a:solidFill>
                <a:latin typeface="Aldrich"/>
                <a:ea typeface="Aldrich"/>
                <a:cs typeface="Aldrich"/>
                <a:sym typeface="Aldrich"/>
              </a:rPr>
              <a:t>60% Big companies and banks</a:t>
            </a:r>
            <a:endParaRPr>
              <a:solidFill>
                <a:schemeClr val="accent1"/>
              </a:solidFill>
              <a:latin typeface="Aldrich"/>
              <a:ea typeface="Aldrich"/>
              <a:cs typeface="Aldrich"/>
              <a:sym typeface="Aldrich"/>
            </a:endParaRPr>
          </a:p>
        </p:txBody>
      </p:sp>
      <p:sp>
        <p:nvSpPr>
          <p:cNvPr id="835" name="Google Shape;835;p63"/>
          <p:cNvSpPr txBox="1">
            <a:spLocks noGrp="1"/>
          </p:cNvSpPr>
          <p:nvPr>
            <p:ph type="subTitle" idx="4294967295"/>
          </p:nvPr>
        </p:nvSpPr>
        <p:spPr>
          <a:xfrm>
            <a:off x="1905975" y="3911400"/>
            <a:ext cx="2581200" cy="6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Mercury is the closest planet to the Sun and the smallest of them all</a:t>
            </a:r>
            <a:endParaRPr sz="1400"/>
          </a:p>
        </p:txBody>
      </p:sp>
      <p:sp>
        <p:nvSpPr>
          <p:cNvPr id="836" name="Google Shape;836;p63"/>
          <p:cNvSpPr txBox="1">
            <a:spLocks noGrp="1"/>
          </p:cNvSpPr>
          <p:nvPr>
            <p:ph type="subTitle" idx="4294967295"/>
          </p:nvPr>
        </p:nvSpPr>
        <p:spPr>
          <a:xfrm>
            <a:off x="1905975" y="3220730"/>
            <a:ext cx="2581200" cy="74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1"/>
                </a:solidFill>
                <a:latin typeface="Aldrich"/>
                <a:ea typeface="Aldrich"/>
                <a:cs typeface="Aldrich"/>
                <a:sym typeface="Aldrich"/>
              </a:rPr>
              <a:t>40% Small and familiar companies</a:t>
            </a:r>
            <a:endParaRPr>
              <a:solidFill>
                <a:schemeClr val="accent1"/>
              </a:solidFill>
              <a:latin typeface="Aldrich"/>
              <a:ea typeface="Aldrich"/>
              <a:cs typeface="Aldrich"/>
              <a:sym typeface="Aldrich"/>
            </a:endParaRPr>
          </a:p>
        </p:txBody>
      </p:sp>
      <p:sp>
        <p:nvSpPr>
          <p:cNvPr id="837" name="Google Shape;837;p63"/>
          <p:cNvSpPr txBox="1">
            <a:spLocks noGrp="1"/>
          </p:cNvSpPr>
          <p:nvPr>
            <p:ph type="subTitle" idx="4294967295"/>
          </p:nvPr>
        </p:nvSpPr>
        <p:spPr>
          <a:xfrm>
            <a:off x="4879450" y="1772552"/>
            <a:ext cx="3539700" cy="69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Jupiter is a gas giant and the biggest planet in the Solar System</a:t>
            </a:r>
            <a:endParaRPr sz="1400"/>
          </a:p>
        </p:txBody>
      </p:sp>
      <p:sp>
        <p:nvSpPr>
          <p:cNvPr id="838" name="Google Shape;838;p63"/>
          <p:cNvSpPr txBox="1">
            <a:spLocks noGrp="1"/>
          </p:cNvSpPr>
          <p:nvPr>
            <p:ph type="subTitle" idx="4294967295"/>
          </p:nvPr>
        </p:nvSpPr>
        <p:spPr>
          <a:xfrm>
            <a:off x="4879450" y="1304925"/>
            <a:ext cx="3539700" cy="37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1"/>
                </a:solidFill>
                <a:latin typeface="Aldrich"/>
                <a:ea typeface="Aldrich"/>
                <a:cs typeface="Aldrich"/>
                <a:sym typeface="Aldrich"/>
              </a:rPr>
              <a:t>Interests</a:t>
            </a:r>
            <a:endParaRPr>
              <a:solidFill>
                <a:schemeClr val="accent1"/>
              </a:solidFill>
              <a:latin typeface="Aldrich"/>
              <a:ea typeface="Aldrich"/>
              <a:cs typeface="Aldrich"/>
              <a:sym typeface="Aldrich"/>
            </a:endParaRPr>
          </a:p>
        </p:txBody>
      </p:sp>
      <p:sp>
        <p:nvSpPr>
          <p:cNvPr id="839" name="Google Shape;839;p63"/>
          <p:cNvSpPr/>
          <p:nvPr/>
        </p:nvSpPr>
        <p:spPr>
          <a:xfrm>
            <a:off x="7805400" y="2552700"/>
            <a:ext cx="667200" cy="399000"/>
          </a:xfrm>
          <a:prstGeom prst="rect">
            <a:avLst/>
          </a:prstGeom>
          <a:noFill/>
          <a:ln>
            <a:noFill/>
          </a:ln>
        </p:spPr>
        <p:txBody>
          <a:bodyPr spcFirstLastPara="1" wrap="square" lIns="91425" tIns="73150" rIns="91425" bIns="91425" anchor="ctr" anchorCtr="0">
            <a:noAutofit/>
          </a:bodyPr>
          <a:lstStyle/>
          <a:p>
            <a:pPr marL="0" lvl="0" indent="0" algn="l" rtl="0">
              <a:spcBef>
                <a:spcPts val="0"/>
              </a:spcBef>
              <a:spcAft>
                <a:spcPts val="0"/>
              </a:spcAft>
              <a:buNone/>
            </a:pPr>
            <a:r>
              <a:rPr lang="en" sz="1500">
                <a:solidFill>
                  <a:schemeClr val="lt1"/>
                </a:solidFill>
                <a:latin typeface="Advent Pro"/>
                <a:ea typeface="Advent Pro"/>
                <a:cs typeface="Advent Pro"/>
                <a:sym typeface="Advent Pro"/>
              </a:rPr>
              <a:t>100%</a:t>
            </a:r>
            <a:endParaRPr sz="1500">
              <a:solidFill>
                <a:schemeClr val="lt1"/>
              </a:solidFill>
              <a:latin typeface="Advent Pro"/>
              <a:ea typeface="Advent Pro"/>
              <a:cs typeface="Advent Pro"/>
              <a:sym typeface="Advent Pro"/>
            </a:endParaRPr>
          </a:p>
        </p:txBody>
      </p:sp>
      <p:sp>
        <p:nvSpPr>
          <p:cNvPr id="840" name="Google Shape;840;p63"/>
          <p:cNvSpPr/>
          <p:nvPr/>
        </p:nvSpPr>
        <p:spPr>
          <a:xfrm>
            <a:off x="7802300" y="3089175"/>
            <a:ext cx="669600" cy="399000"/>
          </a:xfrm>
          <a:prstGeom prst="rect">
            <a:avLst/>
          </a:prstGeom>
          <a:noFill/>
          <a:ln>
            <a:noFill/>
          </a:ln>
        </p:spPr>
        <p:txBody>
          <a:bodyPr spcFirstLastPara="1" wrap="square" lIns="91425" tIns="73150" rIns="91425" bIns="91425" anchor="ctr" anchorCtr="0">
            <a:noAutofit/>
          </a:bodyPr>
          <a:lstStyle/>
          <a:p>
            <a:pPr marL="0" lvl="0" indent="0" algn="l" rtl="0">
              <a:spcBef>
                <a:spcPts val="0"/>
              </a:spcBef>
              <a:spcAft>
                <a:spcPts val="0"/>
              </a:spcAft>
              <a:buNone/>
            </a:pPr>
            <a:r>
              <a:rPr lang="en" sz="1500">
                <a:solidFill>
                  <a:schemeClr val="lt1"/>
                </a:solidFill>
                <a:latin typeface="Advent Pro"/>
                <a:ea typeface="Advent Pro"/>
                <a:cs typeface="Advent Pro"/>
                <a:sym typeface="Advent Pro"/>
              </a:rPr>
              <a:t>70%</a:t>
            </a:r>
            <a:endParaRPr sz="1500">
              <a:solidFill>
                <a:schemeClr val="lt1"/>
              </a:solidFill>
              <a:latin typeface="Advent Pro"/>
              <a:ea typeface="Advent Pro"/>
              <a:cs typeface="Advent Pro"/>
              <a:sym typeface="Advent Pro"/>
            </a:endParaRPr>
          </a:p>
        </p:txBody>
      </p:sp>
      <p:sp>
        <p:nvSpPr>
          <p:cNvPr id="841" name="Google Shape;841;p63"/>
          <p:cNvSpPr/>
          <p:nvPr/>
        </p:nvSpPr>
        <p:spPr>
          <a:xfrm>
            <a:off x="7802300" y="3625650"/>
            <a:ext cx="669600" cy="399000"/>
          </a:xfrm>
          <a:prstGeom prst="rect">
            <a:avLst/>
          </a:prstGeom>
          <a:noFill/>
          <a:ln>
            <a:noFill/>
          </a:ln>
        </p:spPr>
        <p:txBody>
          <a:bodyPr spcFirstLastPara="1" wrap="square" lIns="91425" tIns="73150" rIns="91425" bIns="91425" anchor="ctr" anchorCtr="0">
            <a:noAutofit/>
          </a:bodyPr>
          <a:lstStyle/>
          <a:p>
            <a:pPr marL="0" lvl="0" indent="0" algn="l" rtl="0">
              <a:spcBef>
                <a:spcPts val="0"/>
              </a:spcBef>
              <a:spcAft>
                <a:spcPts val="0"/>
              </a:spcAft>
              <a:buNone/>
            </a:pPr>
            <a:r>
              <a:rPr lang="en" sz="1500">
                <a:solidFill>
                  <a:schemeClr val="lt1"/>
                </a:solidFill>
                <a:latin typeface="Advent Pro"/>
                <a:ea typeface="Advent Pro"/>
                <a:cs typeface="Advent Pro"/>
                <a:sym typeface="Advent Pro"/>
              </a:rPr>
              <a:t>50%</a:t>
            </a:r>
            <a:endParaRPr sz="1500">
              <a:solidFill>
                <a:schemeClr val="lt1"/>
              </a:solidFill>
              <a:latin typeface="Advent Pro"/>
              <a:ea typeface="Advent Pro"/>
              <a:cs typeface="Advent Pro"/>
              <a:sym typeface="Advent Pro"/>
            </a:endParaRPr>
          </a:p>
        </p:txBody>
      </p:sp>
      <p:sp>
        <p:nvSpPr>
          <p:cNvPr id="842" name="Google Shape;842;p63"/>
          <p:cNvSpPr/>
          <p:nvPr/>
        </p:nvSpPr>
        <p:spPr>
          <a:xfrm>
            <a:off x="7802300" y="4162125"/>
            <a:ext cx="669600" cy="399000"/>
          </a:xfrm>
          <a:prstGeom prst="rect">
            <a:avLst/>
          </a:prstGeom>
          <a:noFill/>
          <a:ln>
            <a:noFill/>
          </a:ln>
        </p:spPr>
        <p:txBody>
          <a:bodyPr spcFirstLastPara="1" wrap="square" lIns="91425" tIns="73150" rIns="91425" bIns="91425" anchor="ctr" anchorCtr="0">
            <a:noAutofit/>
          </a:bodyPr>
          <a:lstStyle/>
          <a:p>
            <a:pPr marL="0" lvl="0" indent="0" algn="l" rtl="0">
              <a:spcBef>
                <a:spcPts val="0"/>
              </a:spcBef>
              <a:spcAft>
                <a:spcPts val="0"/>
              </a:spcAft>
              <a:buNone/>
            </a:pPr>
            <a:r>
              <a:rPr lang="en" sz="1500">
                <a:solidFill>
                  <a:schemeClr val="lt1"/>
                </a:solidFill>
                <a:latin typeface="Advent Pro"/>
                <a:ea typeface="Advent Pro"/>
                <a:cs typeface="Advent Pro"/>
                <a:sym typeface="Advent Pro"/>
              </a:rPr>
              <a:t>30%</a:t>
            </a:r>
            <a:endParaRPr sz="1500">
              <a:solidFill>
                <a:schemeClr val="lt1"/>
              </a:solidFill>
              <a:latin typeface="Advent Pro"/>
              <a:ea typeface="Advent Pro"/>
              <a:cs typeface="Advent Pro"/>
              <a:sym typeface="Advent Pro"/>
            </a:endParaRPr>
          </a:p>
        </p:txBody>
      </p:sp>
      <p:grpSp>
        <p:nvGrpSpPr>
          <p:cNvPr id="843" name="Google Shape;843;p63"/>
          <p:cNvGrpSpPr/>
          <p:nvPr/>
        </p:nvGrpSpPr>
        <p:grpSpPr>
          <a:xfrm>
            <a:off x="953396" y="1828014"/>
            <a:ext cx="756125" cy="772551"/>
            <a:chOff x="6039282" y="1042577"/>
            <a:chExt cx="734315" cy="731929"/>
          </a:xfrm>
        </p:grpSpPr>
        <p:sp>
          <p:nvSpPr>
            <p:cNvPr id="844" name="Google Shape;844;p63"/>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63"/>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63"/>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63"/>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63"/>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63"/>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63"/>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63"/>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3"/>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63"/>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63"/>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63"/>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63"/>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3"/>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63"/>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63"/>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3"/>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63"/>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63"/>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63"/>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3"/>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 name="Google Shape;865;p63"/>
          <p:cNvGrpSpPr/>
          <p:nvPr/>
        </p:nvGrpSpPr>
        <p:grpSpPr>
          <a:xfrm>
            <a:off x="953396" y="3296089"/>
            <a:ext cx="756125" cy="772551"/>
            <a:chOff x="6039282" y="1042577"/>
            <a:chExt cx="734315" cy="731929"/>
          </a:xfrm>
        </p:grpSpPr>
        <p:sp>
          <p:nvSpPr>
            <p:cNvPr id="866" name="Google Shape;866;p63"/>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3"/>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63"/>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3"/>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63"/>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63"/>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63"/>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63"/>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63"/>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3"/>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3"/>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3"/>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3"/>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63"/>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63"/>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3"/>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3"/>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3"/>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3"/>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3"/>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3"/>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 name="Google Shape;887;p63"/>
          <p:cNvGrpSpPr/>
          <p:nvPr/>
        </p:nvGrpSpPr>
        <p:grpSpPr>
          <a:xfrm>
            <a:off x="6443237" y="2694751"/>
            <a:ext cx="1359030" cy="159176"/>
            <a:chOff x="5860205" y="2415658"/>
            <a:chExt cx="1422174" cy="159176"/>
          </a:xfrm>
        </p:grpSpPr>
        <p:sp>
          <p:nvSpPr>
            <p:cNvPr id="888" name="Google Shape;888;p63"/>
            <p:cNvSpPr/>
            <p:nvPr/>
          </p:nvSpPr>
          <p:spPr>
            <a:xfrm>
              <a:off x="5860205" y="2415696"/>
              <a:ext cx="54056" cy="159138"/>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63"/>
            <p:cNvSpPr/>
            <p:nvPr/>
          </p:nvSpPr>
          <p:spPr>
            <a:xfrm>
              <a:off x="5932209" y="2415696"/>
              <a:ext cx="54056" cy="159138"/>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63"/>
            <p:cNvSpPr/>
            <p:nvPr/>
          </p:nvSpPr>
          <p:spPr>
            <a:xfrm>
              <a:off x="6004214" y="2415696"/>
              <a:ext cx="54056" cy="159138"/>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63"/>
            <p:cNvSpPr/>
            <p:nvPr/>
          </p:nvSpPr>
          <p:spPr>
            <a:xfrm>
              <a:off x="6076218" y="2415696"/>
              <a:ext cx="54062" cy="159138"/>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63"/>
            <p:cNvSpPr/>
            <p:nvPr/>
          </p:nvSpPr>
          <p:spPr>
            <a:xfrm>
              <a:off x="6148229" y="2415696"/>
              <a:ext cx="54056" cy="159079"/>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63"/>
            <p:cNvSpPr/>
            <p:nvPr/>
          </p:nvSpPr>
          <p:spPr>
            <a:xfrm>
              <a:off x="6220234" y="2415696"/>
              <a:ext cx="54056" cy="159138"/>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63"/>
            <p:cNvSpPr/>
            <p:nvPr/>
          </p:nvSpPr>
          <p:spPr>
            <a:xfrm>
              <a:off x="6292238" y="2415696"/>
              <a:ext cx="54056" cy="159138"/>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63"/>
            <p:cNvSpPr/>
            <p:nvPr/>
          </p:nvSpPr>
          <p:spPr>
            <a:xfrm>
              <a:off x="6364243" y="2415696"/>
              <a:ext cx="54062" cy="159138"/>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63"/>
            <p:cNvSpPr/>
            <p:nvPr/>
          </p:nvSpPr>
          <p:spPr>
            <a:xfrm>
              <a:off x="6436254" y="2415696"/>
              <a:ext cx="54056" cy="159079"/>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63"/>
            <p:cNvSpPr/>
            <p:nvPr/>
          </p:nvSpPr>
          <p:spPr>
            <a:xfrm>
              <a:off x="6508258" y="2415696"/>
              <a:ext cx="54056" cy="159138"/>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63"/>
            <p:cNvSpPr/>
            <p:nvPr/>
          </p:nvSpPr>
          <p:spPr>
            <a:xfrm>
              <a:off x="6580263" y="2415696"/>
              <a:ext cx="54056" cy="159079"/>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3"/>
            <p:cNvSpPr/>
            <p:nvPr/>
          </p:nvSpPr>
          <p:spPr>
            <a:xfrm>
              <a:off x="6652267" y="2415696"/>
              <a:ext cx="54056" cy="159138"/>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63"/>
            <p:cNvSpPr/>
            <p:nvPr/>
          </p:nvSpPr>
          <p:spPr>
            <a:xfrm>
              <a:off x="6724272" y="2415696"/>
              <a:ext cx="54056" cy="159138"/>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3"/>
            <p:cNvSpPr/>
            <p:nvPr/>
          </p:nvSpPr>
          <p:spPr>
            <a:xfrm>
              <a:off x="6796276" y="2415696"/>
              <a:ext cx="54056" cy="159138"/>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3"/>
            <p:cNvSpPr/>
            <p:nvPr/>
          </p:nvSpPr>
          <p:spPr>
            <a:xfrm>
              <a:off x="6868281" y="2415696"/>
              <a:ext cx="54056" cy="159138"/>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63"/>
            <p:cNvSpPr/>
            <p:nvPr/>
          </p:nvSpPr>
          <p:spPr>
            <a:xfrm>
              <a:off x="6940285" y="2415696"/>
              <a:ext cx="54056" cy="159138"/>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3"/>
            <p:cNvSpPr/>
            <p:nvPr/>
          </p:nvSpPr>
          <p:spPr>
            <a:xfrm>
              <a:off x="7012290" y="2415696"/>
              <a:ext cx="54056" cy="159079"/>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3"/>
            <p:cNvSpPr/>
            <p:nvPr/>
          </p:nvSpPr>
          <p:spPr>
            <a:xfrm>
              <a:off x="7084294" y="2415696"/>
              <a:ext cx="54062" cy="159138"/>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3"/>
            <p:cNvSpPr/>
            <p:nvPr/>
          </p:nvSpPr>
          <p:spPr>
            <a:xfrm>
              <a:off x="7156305" y="2415658"/>
              <a:ext cx="54062" cy="159138"/>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3"/>
            <p:cNvSpPr/>
            <p:nvPr/>
          </p:nvSpPr>
          <p:spPr>
            <a:xfrm>
              <a:off x="7228317" y="2415658"/>
              <a:ext cx="54062" cy="159138"/>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graphicFrame>
        <p:nvGraphicFramePr>
          <p:cNvPr id="396" name="Google Shape;396;p46"/>
          <p:cNvGraphicFramePr/>
          <p:nvPr/>
        </p:nvGraphicFramePr>
        <p:xfrm>
          <a:off x="744538" y="1853161"/>
          <a:ext cx="3000000" cy="3000000"/>
        </p:xfrm>
        <a:graphic>
          <a:graphicData uri="http://schemas.openxmlformats.org/drawingml/2006/table">
            <a:tbl>
              <a:tblPr>
                <a:noFill/>
                <a:tableStyleId>{3876B4AB-334F-4F46-B4EE-374FD747FAC2}</a:tableStyleId>
              </a:tblPr>
              <a:tblGrid>
                <a:gridCol w="2251975">
                  <a:extLst>
                    <a:ext uri="{9D8B030D-6E8A-4147-A177-3AD203B41FA5}">
                      <a16:colId xmlns:a16="http://schemas.microsoft.com/office/drawing/2014/main" val="20000"/>
                    </a:ext>
                  </a:extLst>
                </a:gridCol>
                <a:gridCol w="5237475">
                  <a:extLst>
                    <a:ext uri="{9D8B030D-6E8A-4147-A177-3AD203B41FA5}">
                      <a16:colId xmlns:a16="http://schemas.microsoft.com/office/drawing/2014/main" val="20001"/>
                    </a:ext>
                  </a:extLst>
                </a:gridCol>
              </a:tblGrid>
              <a:tr h="350500">
                <a:tc>
                  <a:txBody>
                    <a:bodyPr/>
                    <a:lstStyle/>
                    <a:p>
                      <a:pPr marL="0" lvl="0" indent="0" algn="l" rtl="0">
                        <a:spcBef>
                          <a:spcPts val="0"/>
                        </a:spcBef>
                        <a:spcAft>
                          <a:spcPts val="0"/>
                        </a:spcAft>
                        <a:buNone/>
                      </a:pPr>
                      <a:r>
                        <a:rPr lang="en" sz="1000">
                          <a:solidFill>
                            <a:schemeClr val="lt1"/>
                          </a:solidFill>
                          <a:uFill>
                            <a:noFill/>
                          </a:uFill>
                          <a:latin typeface="Advent Pro Medium"/>
                          <a:ea typeface="Advent Pro Medium"/>
                          <a:cs typeface="Advent Pro Medium"/>
                          <a:sym typeface="Advent Pro Medium"/>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Fonts</a:t>
                      </a:r>
                      <a:endParaRPr sz="1000">
                        <a:solidFill>
                          <a:schemeClr val="lt1"/>
                        </a:solidFill>
                        <a:latin typeface="Advent Pro Medium"/>
                        <a:ea typeface="Advent Pro Medium"/>
                        <a:cs typeface="Advent Pro Medium"/>
                        <a:sym typeface="Advent Pro Medium"/>
                      </a:endParaRPr>
                    </a:p>
                  </a:txBody>
                  <a:tcPr marL="91425" marR="91425" marT="91425" marB="91425">
                    <a:lnL w="19050" cap="flat" cmpd="sng">
                      <a:solidFill>
                        <a:srgbClr val="8ECDB4"/>
                      </a:solidFill>
                      <a:prstDash val="solid"/>
                      <a:round/>
                      <a:headEnd type="none" w="sm" len="sm"/>
                      <a:tailEnd type="none" w="sm" len="sm"/>
                    </a:lnL>
                    <a:lnR w="19050" cap="flat" cmpd="sng">
                      <a:solidFill>
                        <a:srgbClr val="8ECDB4"/>
                      </a:solidFill>
                      <a:prstDash val="solid"/>
                      <a:round/>
                      <a:headEnd type="none" w="sm" len="sm"/>
                      <a:tailEnd type="none" w="sm" len="sm"/>
                    </a:lnR>
                    <a:lnT w="19050" cap="flat" cmpd="sng">
                      <a:solidFill>
                        <a:srgbClr val="8ECDB4"/>
                      </a:solidFill>
                      <a:prstDash val="solid"/>
                      <a:round/>
                      <a:headEnd type="none" w="sm" len="sm"/>
                      <a:tailEnd type="none" w="sm" len="sm"/>
                    </a:lnT>
                    <a:lnB w="19050" cap="flat" cmpd="sng">
                      <a:solidFill>
                        <a:srgbClr val="8ECDB4"/>
                      </a:solidFill>
                      <a:prstDash val="solid"/>
                      <a:round/>
                      <a:headEnd type="none" w="sm" len="sm"/>
                      <a:tailEnd type="none" w="sm" len="sm"/>
                    </a:lnB>
                  </a:tcPr>
                </a:tc>
                <a:tc>
                  <a:txBody>
                    <a:bodyPr/>
                    <a:lstStyle/>
                    <a:p>
                      <a:pPr marL="0" lvl="0" indent="0" algn="l" rtl="0">
                        <a:spcBef>
                          <a:spcPts val="0"/>
                        </a:spcBef>
                        <a:spcAft>
                          <a:spcPts val="1600"/>
                        </a:spcAft>
                        <a:buNone/>
                      </a:pPr>
                      <a:r>
                        <a:rPr lang="en" sz="900">
                          <a:solidFill>
                            <a:schemeClr val="lt1"/>
                          </a:solidFill>
                          <a:latin typeface="Advent Pro Medium"/>
                          <a:ea typeface="Advent Pro Medium"/>
                          <a:cs typeface="Advent Pro Medium"/>
                          <a:sym typeface="Advent Pro Medium"/>
                        </a:rPr>
                        <a:t>To view this template correctly in PowerPoint, download and install the fonts we used</a:t>
                      </a:r>
                      <a:endParaRPr sz="900">
                        <a:solidFill>
                          <a:schemeClr val="lt1"/>
                        </a:solidFill>
                        <a:latin typeface="Advent Pro Medium"/>
                        <a:ea typeface="Advent Pro Medium"/>
                        <a:cs typeface="Advent Pro Medium"/>
                        <a:sym typeface="Advent Pro Medium"/>
                      </a:endParaRPr>
                    </a:p>
                  </a:txBody>
                  <a:tcPr marL="91425" marR="91425" marT="91425" marB="91425">
                    <a:lnL w="19050" cap="flat" cmpd="sng">
                      <a:solidFill>
                        <a:srgbClr val="8ECDB4"/>
                      </a:solidFill>
                      <a:prstDash val="solid"/>
                      <a:round/>
                      <a:headEnd type="none" w="sm" len="sm"/>
                      <a:tailEnd type="none" w="sm" len="sm"/>
                    </a:lnL>
                    <a:lnR w="19050" cap="flat" cmpd="sng">
                      <a:solidFill>
                        <a:srgbClr val="8ECDB4"/>
                      </a:solidFill>
                      <a:prstDash val="solid"/>
                      <a:round/>
                      <a:headEnd type="none" w="sm" len="sm"/>
                      <a:tailEnd type="none" w="sm" len="sm"/>
                    </a:lnR>
                    <a:lnT w="19050" cap="flat" cmpd="sng">
                      <a:solidFill>
                        <a:srgbClr val="8ECDB4"/>
                      </a:solidFill>
                      <a:prstDash val="solid"/>
                      <a:round/>
                      <a:headEnd type="none" w="sm" len="sm"/>
                      <a:tailEnd type="none" w="sm" len="sm"/>
                    </a:lnT>
                    <a:lnB w="19050" cap="flat" cmpd="sng">
                      <a:solidFill>
                        <a:srgbClr val="8ECDB4"/>
                      </a:solidFill>
                      <a:prstDash val="solid"/>
                      <a:round/>
                      <a:headEnd type="none" w="sm" len="sm"/>
                      <a:tailEnd type="none" w="sm" len="sm"/>
                    </a:lnB>
                  </a:tcPr>
                </a:tc>
                <a:extLst>
                  <a:ext uri="{0D108BD9-81ED-4DB2-BD59-A6C34878D82A}">
                    <a16:rowId xmlns:a16="http://schemas.microsoft.com/office/drawing/2014/main" val="10000"/>
                  </a:ext>
                </a:extLst>
              </a:tr>
              <a:tr h="350500">
                <a:tc>
                  <a:txBody>
                    <a:bodyPr/>
                    <a:lstStyle/>
                    <a:p>
                      <a:pPr marL="0" lvl="0" indent="0" algn="l" rtl="0">
                        <a:spcBef>
                          <a:spcPts val="0"/>
                        </a:spcBef>
                        <a:spcAft>
                          <a:spcPts val="0"/>
                        </a:spcAft>
                        <a:buNone/>
                      </a:pPr>
                      <a:r>
                        <a:rPr lang="en" sz="1000">
                          <a:solidFill>
                            <a:schemeClr val="lt1"/>
                          </a:solidFill>
                          <a:uFill>
                            <a:noFill/>
                          </a:uFill>
                          <a:latin typeface="Advent Pro Medium"/>
                          <a:ea typeface="Advent Pro Medium"/>
                          <a:cs typeface="Advent Pro Medium"/>
                          <a:sym typeface="Advent Pro Medium"/>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Used</a:t>
                      </a:r>
                      <a:r>
                        <a:rPr lang="en" sz="1000">
                          <a:solidFill>
                            <a:schemeClr val="lt1"/>
                          </a:solidFill>
                          <a:latin typeface="Advent Pro Medium"/>
                          <a:ea typeface="Advent Pro Medium"/>
                          <a:cs typeface="Advent Pro Medium"/>
                          <a:sym typeface="Advent Pro Medium"/>
                        </a:rPr>
                        <a:t> and </a:t>
                      </a:r>
                      <a:r>
                        <a:rPr lang="en" sz="1000">
                          <a:solidFill>
                            <a:schemeClr val="lt1"/>
                          </a:solidFill>
                          <a:uFill>
                            <a:noFill/>
                          </a:uFill>
                          <a:latin typeface="Advent Pro Medium"/>
                          <a:ea typeface="Advent Pro Medium"/>
                          <a:cs typeface="Advent Pro Medium"/>
                          <a:sym typeface="Advent Pro Medium"/>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alternative</a:t>
                      </a:r>
                      <a:r>
                        <a:rPr lang="en" sz="1000">
                          <a:solidFill>
                            <a:schemeClr val="lt1"/>
                          </a:solidFill>
                          <a:uFill>
                            <a:noFill/>
                          </a:uFill>
                          <a:latin typeface="Advent Pro Medium"/>
                          <a:ea typeface="Advent Pro Medium"/>
                          <a:cs typeface="Advent Pro Medium"/>
                          <a:sym typeface="Advent Pro Medium"/>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resources</a:t>
                      </a:r>
                      <a:endParaRPr sz="1000">
                        <a:solidFill>
                          <a:schemeClr val="lt1"/>
                        </a:solidFill>
                        <a:latin typeface="Advent Pro Medium"/>
                        <a:ea typeface="Advent Pro Medium"/>
                        <a:cs typeface="Advent Pro Medium"/>
                        <a:sym typeface="Advent Pro Medium"/>
                      </a:endParaRPr>
                    </a:p>
                  </a:txBody>
                  <a:tcPr marL="91425" marR="91425" marT="91425" marB="91425">
                    <a:lnL w="19050" cap="flat" cmpd="sng">
                      <a:solidFill>
                        <a:srgbClr val="8ECDB4"/>
                      </a:solidFill>
                      <a:prstDash val="solid"/>
                      <a:round/>
                      <a:headEnd type="none" w="sm" len="sm"/>
                      <a:tailEnd type="none" w="sm" len="sm"/>
                    </a:lnL>
                    <a:lnR w="19050" cap="flat" cmpd="sng">
                      <a:solidFill>
                        <a:srgbClr val="8ECDB4"/>
                      </a:solidFill>
                      <a:prstDash val="solid"/>
                      <a:round/>
                      <a:headEnd type="none" w="sm" len="sm"/>
                      <a:tailEnd type="none" w="sm" len="sm"/>
                    </a:lnR>
                    <a:lnT w="19050" cap="flat" cmpd="sng">
                      <a:solidFill>
                        <a:srgbClr val="8ECDB4"/>
                      </a:solidFill>
                      <a:prstDash val="solid"/>
                      <a:round/>
                      <a:headEnd type="none" w="sm" len="sm"/>
                      <a:tailEnd type="none" w="sm" len="sm"/>
                    </a:lnT>
                    <a:lnB w="19050" cap="flat" cmpd="sng">
                      <a:solidFill>
                        <a:srgbClr val="8ECDB4"/>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900">
                          <a:solidFill>
                            <a:schemeClr val="lt1"/>
                          </a:solidFill>
                          <a:latin typeface="Advent Pro Medium"/>
                          <a:ea typeface="Advent Pro Medium"/>
                          <a:cs typeface="Advent Pro Medium"/>
                          <a:sym typeface="Advent Pro Medium"/>
                        </a:rPr>
                        <a:t>An assortment of graphic resources that are suitable for use in this presentation</a:t>
                      </a:r>
                      <a:endParaRPr sz="900">
                        <a:solidFill>
                          <a:schemeClr val="lt1"/>
                        </a:solidFill>
                        <a:latin typeface="Advent Pro Medium"/>
                        <a:ea typeface="Advent Pro Medium"/>
                        <a:cs typeface="Advent Pro Medium"/>
                        <a:sym typeface="Advent Pro Medium"/>
                      </a:endParaRPr>
                    </a:p>
                  </a:txBody>
                  <a:tcPr marL="91425" marR="91425" marT="91425" marB="91425">
                    <a:lnL w="19050" cap="flat" cmpd="sng">
                      <a:solidFill>
                        <a:srgbClr val="8ECDB4"/>
                      </a:solidFill>
                      <a:prstDash val="solid"/>
                      <a:round/>
                      <a:headEnd type="none" w="sm" len="sm"/>
                      <a:tailEnd type="none" w="sm" len="sm"/>
                    </a:lnL>
                    <a:lnR w="19050" cap="flat" cmpd="sng">
                      <a:solidFill>
                        <a:srgbClr val="8ECDB4"/>
                      </a:solidFill>
                      <a:prstDash val="solid"/>
                      <a:round/>
                      <a:headEnd type="none" w="sm" len="sm"/>
                      <a:tailEnd type="none" w="sm" len="sm"/>
                    </a:lnR>
                    <a:lnT w="19050" cap="flat" cmpd="sng">
                      <a:solidFill>
                        <a:srgbClr val="8ECDB4"/>
                      </a:solidFill>
                      <a:prstDash val="solid"/>
                      <a:round/>
                      <a:headEnd type="none" w="sm" len="sm"/>
                      <a:tailEnd type="none" w="sm" len="sm"/>
                    </a:lnT>
                    <a:lnB w="19050" cap="flat" cmpd="sng">
                      <a:solidFill>
                        <a:srgbClr val="8ECDB4"/>
                      </a:solidFill>
                      <a:prstDash val="solid"/>
                      <a:round/>
                      <a:headEnd type="none" w="sm" len="sm"/>
                      <a:tailEnd type="none" w="sm" len="sm"/>
                    </a:lnB>
                  </a:tcPr>
                </a:tc>
                <a:extLst>
                  <a:ext uri="{0D108BD9-81ED-4DB2-BD59-A6C34878D82A}">
                    <a16:rowId xmlns:a16="http://schemas.microsoft.com/office/drawing/2014/main" val="10001"/>
                  </a:ext>
                </a:extLst>
              </a:tr>
              <a:tr h="350500">
                <a:tc>
                  <a:txBody>
                    <a:bodyPr/>
                    <a:lstStyle/>
                    <a:p>
                      <a:pPr marL="0" lvl="0" indent="0" algn="l" rtl="0">
                        <a:spcBef>
                          <a:spcPts val="0"/>
                        </a:spcBef>
                        <a:spcAft>
                          <a:spcPts val="0"/>
                        </a:spcAft>
                        <a:buNone/>
                      </a:pPr>
                      <a:r>
                        <a:rPr lang="en" sz="1000">
                          <a:solidFill>
                            <a:schemeClr val="lt1"/>
                          </a:solidFill>
                          <a:uFill>
                            <a:noFill/>
                          </a:uFill>
                          <a:latin typeface="Advent Pro Medium"/>
                          <a:ea typeface="Advent Pro Medium"/>
                          <a:cs typeface="Advent Pro Medium"/>
                          <a:sym typeface="Advent Pro Medium"/>
                          <a:hlinkClick r:id="rId3"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Thanks slide</a:t>
                      </a:r>
                      <a:endParaRPr sz="1000">
                        <a:solidFill>
                          <a:schemeClr val="lt1"/>
                        </a:solidFill>
                        <a:latin typeface="Advent Pro Medium"/>
                        <a:ea typeface="Advent Pro Medium"/>
                        <a:cs typeface="Advent Pro Medium"/>
                        <a:sym typeface="Advent Pro Medium"/>
                      </a:endParaRPr>
                    </a:p>
                  </a:txBody>
                  <a:tcPr marL="91425" marR="91425" marT="91425" marB="91425">
                    <a:lnL w="19050" cap="flat" cmpd="sng">
                      <a:solidFill>
                        <a:srgbClr val="8ECDB4"/>
                      </a:solidFill>
                      <a:prstDash val="solid"/>
                      <a:round/>
                      <a:headEnd type="none" w="sm" len="sm"/>
                      <a:tailEnd type="none" w="sm" len="sm"/>
                    </a:lnL>
                    <a:lnR w="19050" cap="flat" cmpd="sng">
                      <a:solidFill>
                        <a:srgbClr val="8ECDB4"/>
                      </a:solidFill>
                      <a:prstDash val="solid"/>
                      <a:round/>
                      <a:headEnd type="none" w="sm" len="sm"/>
                      <a:tailEnd type="none" w="sm" len="sm"/>
                    </a:lnR>
                    <a:lnT w="19050" cap="flat" cmpd="sng">
                      <a:solidFill>
                        <a:srgbClr val="8ECDB4"/>
                      </a:solidFill>
                      <a:prstDash val="solid"/>
                      <a:round/>
                      <a:headEnd type="none" w="sm" len="sm"/>
                      <a:tailEnd type="none" w="sm" len="sm"/>
                    </a:lnT>
                    <a:lnB w="19050" cap="flat" cmpd="sng">
                      <a:solidFill>
                        <a:srgbClr val="8ECDB4"/>
                      </a:solidFill>
                      <a:prstDash val="solid"/>
                      <a:round/>
                      <a:headEnd type="none" w="sm" len="sm"/>
                      <a:tailEnd type="none" w="sm" len="sm"/>
                    </a:lnB>
                  </a:tcPr>
                </a:tc>
                <a:tc>
                  <a:txBody>
                    <a:bodyPr/>
                    <a:lstStyle/>
                    <a:p>
                      <a:pPr marL="0" lvl="0" indent="0" algn="l" rtl="0">
                        <a:spcBef>
                          <a:spcPts val="0"/>
                        </a:spcBef>
                        <a:spcAft>
                          <a:spcPts val="1600"/>
                        </a:spcAft>
                        <a:buNone/>
                      </a:pPr>
                      <a:r>
                        <a:rPr lang="en" sz="900">
                          <a:solidFill>
                            <a:schemeClr val="lt1"/>
                          </a:solidFill>
                          <a:latin typeface="Advent Pro Medium"/>
                          <a:ea typeface="Advent Pro Medium"/>
                          <a:cs typeface="Advent Pro Medium"/>
                          <a:sym typeface="Advent Pro Medium"/>
                        </a:rPr>
                        <a:t>You must keep it so that proper credits for our design are given</a:t>
                      </a:r>
                      <a:endParaRPr sz="900">
                        <a:solidFill>
                          <a:schemeClr val="lt1"/>
                        </a:solidFill>
                        <a:latin typeface="Advent Pro Medium"/>
                        <a:ea typeface="Advent Pro Medium"/>
                        <a:cs typeface="Advent Pro Medium"/>
                        <a:sym typeface="Advent Pro Medium"/>
                      </a:endParaRPr>
                    </a:p>
                  </a:txBody>
                  <a:tcPr marL="91425" marR="91425" marT="91425" marB="91425">
                    <a:lnL w="19050" cap="flat" cmpd="sng">
                      <a:solidFill>
                        <a:srgbClr val="8ECDB4"/>
                      </a:solidFill>
                      <a:prstDash val="solid"/>
                      <a:round/>
                      <a:headEnd type="none" w="sm" len="sm"/>
                      <a:tailEnd type="none" w="sm" len="sm"/>
                    </a:lnL>
                    <a:lnR w="19050" cap="flat" cmpd="sng">
                      <a:solidFill>
                        <a:srgbClr val="8ECDB4"/>
                      </a:solidFill>
                      <a:prstDash val="solid"/>
                      <a:round/>
                      <a:headEnd type="none" w="sm" len="sm"/>
                      <a:tailEnd type="none" w="sm" len="sm"/>
                    </a:lnR>
                    <a:lnT w="19050" cap="flat" cmpd="sng">
                      <a:solidFill>
                        <a:srgbClr val="8ECDB4"/>
                      </a:solidFill>
                      <a:prstDash val="solid"/>
                      <a:round/>
                      <a:headEnd type="none" w="sm" len="sm"/>
                      <a:tailEnd type="none" w="sm" len="sm"/>
                    </a:lnT>
                    <a:lnB w="19050" cap="flat" cmpd="sng">
                      <a:solidFill>
                        <a:srgbClr val="8ECDB4"/>
                      </a:solidFill>
                      <a:prstDash val="solid"/>
                      <a:round/>
                      <a:headEnd type="none" w="sm" len="sm"/>
                      <a:tailEnd type="none" w="sm" len="sm"/>
                    </a:lnB>
                  </a:tcPr>
                </a:tc>
                <a:extLst>
                  <a:ext uri="{0D108BD9-81ED-4DB2-BD59-A6C34878D82A}">
                    <a16:rowId xmlns:a16="http://schemas.microsoft.com/office/drawing/2014/main" val="10002"/>
                  </a:ext>
                </a:extLst>
              </a:tr>
              <a:tr h="350500">
                <a:tc>
                  <a:txBody>
                    <a:bodyPr/>
                    <a:lstStyle/>
                    <a:p>
                      <a:pPr marL="0" lvl="0" indent="0" algn="l" rtl="0">
                        <a:spcBef>
                          <a:spcPts val="0"/>
                        </a:spcBef>
                        <a:spcAft>
                          <a:spcPts val="0"/>
                        </a:spcAft>
                        <a:buNone/>
                      </a:pPr>
                      <a:r>
                        <a:rPr lang="en" sz="1000">
                          <a:solidFill>
                            <a:schemeClr val="lt1"/>
                          </a:solidFill>
                          <a:uFill>
                            <a:noFill/>
                          </a:uFill>
                          <a:latin typeface="Advent Pro Medium"/>
                          <a:ea typeface="Advent Pro Medium"/>
                          <a:cs typeface="Advent Pro Medium"/>
                          <a:sym typeface="Advent Pro Medium"/>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Colors</a:t>
                      </a:r>
                      <a:endParaRPr sz="1000">
                        <a:solidFill>
                          <a:schemeClr val="lt1"/>
                        </a:solidFill>
                        <a:latin typeface="Advent Pro Medium"/>
                        <a:ea typeface="Advent Pro Medium"/>
                        <a:cs typeface="Advent Pro Medium"/>
                        <a:sym typeface="Advent Pro Medium"/>
                      </a:endParaRPr>
                    </a:p>
                  </a:txBody>
                  <a:tcPr marL="91425" marR="91425" marT="91425" marB="91425">
                    <a:lnL w="19050" cap="flat" cmpd="sng">
                      <a:solidFill>
                        <a:srgbClr val="8ECDB4"/>
                      </a:solidFill>
                      <a:prstDash val="solid"/>
                      <a:round/>
                      <a:headEnd type="none" w="sm" len="sm"/>
                      <a:tailEnd type="none" w="sm" len="sm"/>
                    </a:lnL>
                    <a:lnR w="19050" cap="flat" cmpd="sng">
                      <a:solidFill>
                        <a:srgbClr val="8ECDB4"/>
                      </a:solidFill>
                      <a:prstDash val="solid"/>
                      <a:round/>
                      <a:headEnd type="none" w="sm" len="sm"/>
                      <a:tailEnd type="none" w="sm" len="sm"/>
                    </a:lnR>
                    <a:lnT w="19050" cap="flat" cmpd="sng">
                      <a:solidFill>
                        <a:srgbClr val="8ECDB4"/>
                      </a:solidFill>
                      <a:prstDash val="solid"/>
                      <a:round/>
                      <a:headEnd type="none" w="sm" len="sm"/>
                      <a:tailEnd type="none" w="sm" len="sm"/>
                    </a:lnT>
                    <a:lnB w="19050" cap="flat" cmpd="sng">
                      <a:solidFill>
                        <a:srgbClr val="8ECDB4"/>
                      </a:solidFill>
                      <a:prstDash val="solid"/>
                      <a:round/>
                      <a:headEnd type="none" w="sm" len="sm"/>
                      <a:tailEnd type="none" w="sm" len="sm"/>
                    </a:lnB>
                  </a:tcPr>
                </a:tc>
                <a:tc>
                  <a:txBody>
                    <a:bodyPr/>
                    <a:lstStyle/>
                    <a:p>
                      <a:pPr marL="0" lvl="0" indent="0" algn="l" rtl="0">
                        <a:spcBef>
                          <a:spcPts val="0"/>
                        </a:spcBef>
                        <a:spcAft>
                          <a:spcPts val="1600"/>
                        </a:spcAft>
                        <a:buNone/>
                      </a:pPr>
                      <a:r>
                        <a:rPr lang="en" sz="900">
                          <a:solidFill>
                            <a:schemeClr val="lt1"/>
                          </a:solidFill>
                          <a:latin typeface="Advent Pro Medium"/>
                          <a:ea typeface="Advent Pro Medium"/>
                          <a:cs typeface="Advent Pro Medium"/>
                          <a:sym typeface="Advent Pro Medium"/>
                        </a:rPr>
                        <a:t>All the colors used in this presentation</a:t>
                      </a:r>
                      <a:endParaRPr sz="900">
                        <a:solidFill>
                          <a:schemeClr val="lt1"/>
                        </a:solidFill>
                        <a:latin typeface="Advent Pro Medium"/>
                        <a:ea typeface="Advent Pro Medium"/>
                        <a:cs typeface="Advent Pro Medium"/>
                        <a:sym typeface="Advent Pro Medium"/>
                      </a:endParaRPr>
                    </a:p>
                  </a:txBody>
                  <a:tcPr marL="91425" marR="91425" marT="91425" marB="91425">
                    <a:lnL w="19050" cap="flat" cmpd="sng">
                      <a:solidFill>
                        <a:srgbClr val="8ECDB4"/>
                      </a:solidFill>
                      <a:prstDash val="solid"/>
                      <a:round/>
                      <a:headEnd type="none" w="sm" len="sm"/>
                      <a:tailEnd type="none" w="sm" len="sm"/>
                    </a:lnL>
                    <a:lnR w="19050" cap="flat" cmpd="sng">
                      <a:solidFill>
                        <a:srgbClr val="8ECDB4"/>
                      </a:solidFill>
                      <a:prstDash val="solid"/>
                      <a:round/>
                      <a:headEnd type="none" w="sm" len="sm"/>
                      <a:tailEnd type="none" w="sm" len="sm"/>
                    </a:lnR>
                    <a:lnT w="19050" cap="flat" cmpd="sng">
                      <a:solidFill>
                        <a:srgbClr val="8ECDB4"/>
                      </a:solidFill>
                      <a:prstDash val="solid"/>
                      <a:round/>
                      <a:headEnd type="none" w="sm" len="sm"/>
                      <a:tailEnd type="none" w="sm" len="sm"/>
                    </a:lnT>
                    <a:lnB w="19050" cap="flat" cmpd="sng">
                      <a:solidFill>
                        <a:srgbClr val="8ECDB4"/>
                      </a:solidFill>
                      <a:prstDash val="solid"/>
                      <a:round/>
                      <a:headEnd type="none" w="sm" len="sm"/>
                      <a:tailEnd type="none" w="sm" len="sm"/>
                    </a:lnB>
                  </a:tcPr>
                </a:tc>
                <a:extLst>
                  <a:ext uri="{0D108BD9-81ED-4DB2-BD59-A6C34878D82A}">
                    <a16:rowId xmlns:a16="http://schemas.microsoft.com/office/drawing/2014/main" val="10003"/>
                  </a:ext>
                </a:extLst>
              </a:tr>
              <a:tr h="350500">
                <a:tc>
                  <a:txBody>
                    <a:bodyPr/>
                    <a:lstStyle/>
                    <a:p>
                      <a:pPr marL="0" lvl="0" indent="0" algn="l" rtl="0">
                        <a:spcBef>
                          <a:spcPts val="0"/>
                        </a:spcBef>
                        <a:spcAft>
                          <a:spcPts val="0"/>
                        </a:spcAft>
                        <a:buClr>
                          <a:srgbClr val="3C78D8"/>
                        </a:buClr>
                        <a:buSzPts val="1100"/>
                        <a:buFont typeface="Arial"/>
                        <a:buNone/>
                      </a:pPr>
                      <a:r>
                        <a:rPr lang="en" sz="1000">
                          <a:solidFill>
                            <a:schemeClr val="hlink"/>
                          </a:solidFill>
                          <a:uFill>
                            <a:noFill/>
                          </a:uFill>
                          <a:latin typeface="Advent Pro Medium"/>
                          <a:ea typeface="Advent Pro Medium"/>
                          <a:cs typeface="Advent Pro Medium"/>
                          <a:sym typeface="Advent Pro Medium"/>
                          <a:hlinkClick r:id="" action="ppaction://noaction"/>
                        </a:rPr>
                        <a:t>Icons </a:t>
                      </a:r>
                      <a:r>
                        <a:rPr lang="en" sz="1000">
                          <a:solidFill>
                            <a:schemeClr val="lt1"/>
                          </a:solidFill>
                          <a:latin typeface="Advent Pro Medium"/>
                          <a:ea typeface="Advent Pro Medium"/>
                          <a:cs typeface="Advent Pro Medium"/>
                          <a:sym typeface="Advent Pro Medium"/>
                        </a:rPr>
                        <a:t>and </a:t>
                      </a:r>
                      <a:r>
                        <a:rPr lang="en" sz="1000">
                          <a:solidFill>
                            <a:schemeClr val="lt1"/>
                          </a:solidFill>
                          <a:uFill>
                            <a:noFill/>
                          </a:uFill>
                          <a:latin typeface="Advent Pro Medium"/>
                          <a:ea typeface="Advent Pro Medium"/>
                          <a:cs typeface="Advent Pro Medium"/>
                          <a:sym typeface="Advent Pro Medium"/>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infographic resources</a:t>
                      </a:r>
                      <a:endParaRPr sz="1000">
                        <a:solidFill>
                          <a:schemeClr val="lt1"/>
                        </a:solidFill>
                        <a:latin typeface="Advent Pro Medium"/>
                        <a:ea typeface="Advent Pro Medium"/>
                        <a:cs typeface="Advent Pro Medium"/>
                        <a:sym typeface="Advent Pro Medium"/>
                      </a:endParaRPr>
                    </a:p>
                  </a:txBody>
                  <a:tcPr marL="91425" marR="91425" marT="91425" marB="91425">
                    <a:lnL w="19050" cap="flat" cmpd="sng">
                      <a:solidFill>
                        <a:srgbClr val="8ECDB4"/>
                      </a:solidFill>
                      <a:prstDash val="solid"/>
                      <a:round/>
                      <a:headEnd type="none" w="sm" len="sm"/>
                      <a:tailEnd type="none" w="sm" len="sm"/>
                    </a:lnL>
                    <a:lnR w="19050" cap="flat" cmpd="sng">
                      <a:solidFill>
                        <a:srgbClr val="8ECDB4"/>
                      </a:solidFill>
                      <a:prstDash val="solid"/>
                      <a:round/>
                      <a:headEnd type="none" w="sm" len="sm"/>
                      <a:tailEnd type="none" w="sm" len="sm"/>
                    </a:lnR>
                    <a:lnT w="19050" cap="flat" cmpd="sng">
                      <a:solidFill>
                        <a:srgbClr val="8ECDB4"/>
                      </a:solidFill>
                      <a:prstDash val="solid"/>
                      <a:round/>
                      <a:headEnd type="none" w="sm" len="sm"/>
                      <a:tailEnd type="none" w="sm" len="sm"/>
                    </a:lnT>
                    <a:lnB w="19050" cap="flat" cmpd="sng">
                      <a:solidFill>
                        <a:srgbClr val="8ECDB4"/>
                      </a:solidFill>
                      <a:prstDash val="solid"/>
                      <a:round/>
                      <a:headEnd type="none" w="sm" len="sm"/>
                      <a:tailEnd type="none" w="sm" len="sm"/>
                    </a:lnB>
                  </a:tcPr>
                </a:tc>
                <a:tc>
                  <a:txBody>
                    <a:bodyPr/>
                    <a:lstStyle/>
                    <a:p>
                      <a:pPr marL="0" lvl="0" indent="0" algn="l" rtl="0">
                        <a:spcBef>
                          <a:spcPts val="0"/>
                        </a:spcBef>
                        <a:spcAft>
                          <a:spcPts val="0"/>
                        </a:spcAft>
                        <a:buNone/>
                      </a:pPr>
                      <a:r>
                        <a:rPr lang="en" sz="900">
                          <a:solidFill>
                            <a:schemeClr val="lt1"/>
                          </a:solidFill>
                          <a:latin typeface="Advent Pro Medium"/>
                          <a:ea typeface="Advent Pro Medium"/>
                          <a:cs typeface="Advent Pro Medium"/>
                          <a:sym typeface="Advent Pro Medium"/>
                        </a:rPr>
                        <a:t>These can be used in the template, and their size and color can be edited</a:t>
                      </a:r>
                      <a:endParaRPr sz="900">
                        <a:solidFill>
                          <a:schemeClr val="lt1"/>
                        </a:solidFill>
                        <a:latin typeface="Advent Pro Medium"/>
                        <a:ea typeface="Advent Pro Medium"/>
                        <a:cs typeface="Advent Pro Medium"/>
                        <a:sym typeface="Advent Pro Medium"/>
                      </a:endParaRPr>
                    </a:p>
                  </a:txBody>
                  <a:tcPr marL="91425" marR="91425" marT="91425" marB="91425">
                    <a:lnL w="19050" cap="flat" cmpd="sng">
                      <a:solidFill>
                        <a:srgbClr val="8ECDB4"/>
                      </a:solidFill>
                      <a:prstDash val="solid"/>
                      <a:round/>
                      <a:headEnd type="none" w="sm" len="sm"/>
                      <a:tailEnd type="none" w="sm" len="sm"/>
                    </a:lnL>
                    <a:lnR w="19050" cap="flat" cmpd="sng">
                      <a:solidFill>
                        <a:srgbClr val="8ECDB4"/>
                      </a:solidFill>
                      <a:prstDash val="solid"/>
                      <a:round/>
                      <a:headEnd type="none" w="sm" len="sm"/>
                      <a:tailEnd type="none" w="sm" len="sm"/>
                    </a:lnR>
                    <a:lnT w="19050" cap="flat" cmpd="sng">
                      <a:solidFill>
                        <a:srgbClr val="8ECDB4"/>
                      </a:solidFill>
                      <a:prstDash val="solid"/>
                      <a:round/>
                      <a:headEnd type="none" w="sm" len="sm"/>
                      <a:tailEnd type="none" w="sm" len="sm"/>
                    </a:lnT>
                    <a:lnB w="19050" cap="flat" cmpd="sng">
                      <a:solidFill>
                        <a:srgbClr val="8ECDB4"/>
                      </a:solidFill>
                      <a:prstDash val="solid"/>
                      <a:round/>
                      <a:headEnd type="none" w="sm" len="sm"/>
                      <a:tailEnd type="none" w="sm" len="sm"/>
                    </a:lnB>
                  </a:tcPr>
                </a:tc>
                <a:extLst>
                  <a:ext uri="{0D108BD9-81ED-4DB2-BD59-A6C34878D82A}">
                    <a16:rowId xmlns:a16="http://schemas.microsoft.com/office/drawing/2014/main" val="10004"/>
                  </a:ext>
                </a:extLst>
              </a:tr>
              <a:tr h="350500">
                <a:tc>
                  <a:txBody>
                    <a:bodyPr/>
                    <a:lstStyle/>
                    <a:p>
                      <a:pPr marL="0" lvl="0" indent="0" algn="l" rtl="0">
                        <a:spcBef>
                          <a:spcPts val="0"/>
                        </a:spcBef>
                        <a:spcAft>
                          <a:spcPts val="0"/>
                        </a:spcAft>
                        <a:buNone/>
                      </a:pPr>
                      <a:r>
                        <a:rPr lang="en" sz="1000">
                          <a:solidFill>
                            <a:schemeClr val="lt1"/>
                          </a:solidFill>
                          <a:latin typeface="Advent Pro Medium"/>
                          <a:ea typeface="Advent Pro Medium"/>
                          <a:cs typeface="Advent Pro Medium"/>
                          <a:sym typeface="Advent Pro Medium"/>
                        </a:rPr>
                        <a:t>Editable presentation theme</a:t>
                      </a:r>
                      <a:endParaRPr sz="1000">
                        <a:solidFill>
                          <a:schemeClr val="lt1"/>
                        </a:solidFill>
                        <a:latin typeface="Advent Pro Medium"/>
                        <a:ea typeface="Advent Pro Medium"/>
                        <a:cs typeface="Advent Pro Medium"/>
                        <a:sym typeface="Advent Pro Medium"/>
                      </a:endParaRPr>
                    </a:p>
                  </a:txBody>
                  <a:tcPr marL="91425" marR="91425" marT="91425" marB="91425">
                    <a:lnL w="19050" cap="flat" cmpd="sng">
                      <a:solidFill>
                        <a:srgbClr val="8ECDB4"/>
                      </a:solidFill>
                      <a:prstDash val="solid"/>
                      <a:round/>
                      <a:headEnd type="none" w="sm" len="sm"/>
                      <a:tailEnd type="none" w="sm" len="sm"/>
                    </a:lnL>
                    <a:lnR w="19050" cap="flat" cmpd="sng">
                      <a:solidFill>
                        <a:srgbClr val="8ECDB4"/>
                      </a:solidFill>
                      <a:prstDash val="solid"/>
                      <a:round/>
                      <a:headEnd type="none" w="sm" len="sm"/>
                      <a:tailEnd type="none" w="sm" len="sm"/>
                    </a:lnR>
                    <a:lnT w="19050" cap="flat" cmpd="sng">
                      <a:solidFill>
                        <a:srgbClr val="8ECDB4"/>
                      </a:solidFill>
                      <a:prstDash val="solid"/>
                      <a:round/>
                      <a:headEnd type="none" w="sm" len="sm"/>
                      <a:tailEnd type="none" w="sm" len="sm"/>
                    </a:lnT>
                    <a:lnB w="19050" cap="flat" cmpd="sng">
                      <a:solidFill>
                        <a:srgbClr val="8ECDB4"/>
                      </a:solidFill>
                      <a:prstDash val="solid"/>
                      <a:round/>
                      <a:headEnd type="none" w="sm" len="sm"/>
                      <a:tailEnd type="none" w="sm" len="sm"/>
                    </a:lnB>
                  </a:tcPr>
                </a:tc>
                <a:tc>
                  <a:txBody>
                    <a:bodyPr/>
                    <a:lstStyle/>
                    <a:p>
                      <a:pPr marL="0" lvl="0" indent="0" algn="l" rtl="0">
                        <a:spcBef>
                          <a:spcPts val="0"/>
                        </a:spcBef>
                        <a:spcAft>
                          <a:spcPts val="1600"/>
                        </a:spcAft>
                        <a:buClr>
                          <a:schemeClr val="dk1"/>
                        </a:buClr>
                        <a:buSzPts val="1100"/>
                        <a:buFont typeface="Arial"/>
                        <a:buNone/>
                      </a:pPr>
                      <a:r>
                        <a:rPr lang="en" sz="900">
                          <a:solidFill>
                            <a:schemeClr val="lt1"/>
                          </a:solidFill>
                          <a:latin typeface="Advent Pro Medium"/>
                          <a:ea typeface="Advent Pro Medium"/>
                          <a:cs typeface="Advent Pro Medium"/>
                          <a:sym typeface="Advent Pro Medium"/>
                        </a:rPr>
                        <a:t>You can edit the master slides easily. For more info, click </a:t>
                      </a:r>
                      <a:r>
                        <a:rPr lang="en" sz="900" u="sng">
                          <a:solidFill>
                            <a:schemeClr val="lt1"/>
                          </a:solidFill>
                          <a:latin typeface="Advent Pro Medium"/>
                          <a:ea typeface="Advent Pro Medium"/>
                          <a:cs typeface="Advent Pro Medium"/>
                          <a:sym typeface="Advent Pro Medium"/>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here</a:t>
                      </a:r>
                      <a:endParaRPr sz="900">
                        <a:solidFill>
                          <a:schemeClr val="lt1"/>
                        </a:solidFill>
                        <a:latin typeface="Advent Pro Medium"/>
                        <a:ea typeface="Advent Pro Medium"/>
                        <a:cs typeface="Advent Pro Medium"/>
                        <a:sym typeface="Advent Pro Medium"/>
                      </a:endParaRPr>
                    </a:p>
                  </a:txBody>
                  <a:tcPr marL="91425" marR="91425" marT="91425" marB="91425">
                    <a:lnL w="19050" cap="flat" cmpd="sng">
                      <a:solidFill>
                        <a:srgbClr val="8ECDB4"/>
                      </a:solidFill>
                      <a:prstDash val="solid"/>
                      <a:round/>
                      <a:headEnd type="none" w="sm" len="sm"/>
                      <a:tailEnd type="none" w="sm" len="sm"/>
                    </a:lnL>
                    <a:lnR w="19050" cap="flat" cmpd="sng">
                      <a:solidFill>
                        <a:srgbClr val="8ECDB4"/>
                      </a:solidFill>
                      <a:prstDash val="solid"/>
                      <a:round/>
                      <a:headEnd type="none" w="sm" len="sm"/>
                      <a:tailEnd type="none" w="sm" len="sm"/>
                    </a:lnR>
                    <a:lnT w="19050" cap="flat" cmpd="sng">
                      <a:solidFill>
                        <a:srgbClr val="8ECDB4"/>
                      </a:solidFill>
                      <a:prstDash val="solid"/>
                      <a:round/>
                      <a:headEnd type="none" w="sm" len="sm"/>
                      <a:tailEnd type="none" w="sm" len="sm"/>
                    </a:lnT>
                    <a:lnB w="19050" cap="flat" cmpd="sng">
                      <a:solidFill>
                        <a:srgbClr val="8ECDB4"/>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97" name="Google Shape;397;p46"/>
          <p:cNvSpPr txBox="1"/>
          <p:nvPr/>
        </p:nvSpPr>
        <p:spPr>
          <a:xfrm>
            <a:off x="720000" y="1322148"/>
            <a:ext cx="7704000" cy="3243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1200">
                <a:solidFill>
                  <a:schemeClr val="lt1"/>
                </a:solidFill>
                <a:latin typeface="Advent Pro Medium"/>
                <a:ea typeface="Advent Pro Medium"/>
                <a:cs typeface="Advent Pro Medium"/>
                <a:sym typeface="Advent Pro Medium"/>
              </a:rPr>
              <a:t>You can delete this slide when you’re done editing the presentation</a:t>
            </a:r>
            <a:endParaRPr sz="1200">
              <a:solidFill>
                <a:schemeClr val="lt1"/>
              </a:solidFill>
              <a:latin typeface="Advent Pro Medium"/>
              <a:ea typeface="Advent Pro Medium"/>
              <a:cs typeface="Advent Pro Medium"/>
              <a:sym typeface="Advent Pro Medium"/>
            </a:endParaRPr>
          </a:p>
          <a:p>
            <a:pPr marL="0" lvl="0" indent="0" algn="l" rtl="0">
              <a:spcBef>
                <a:spcPts val="0"/>
              </a:spcBef>
              <a:spcAft>
                <a:spcPts val="0"/>
              </a:spcAft>
              <a:buNone/>
            </a:pPr>
            <a:endParaRPr sz="1200">
              <a:solidFill>
                <a:schemeClr val="lt1"/>
              </a:solidFill>
              <a:latin typeface="Advent Pro Medium"/>
              <a:ea typeface="Advent Pro Medium"/>
              <a:cs typeface="Advent Pro Medium"/>
              <a:sym typeface="Advent Pro Medium"/>
            </a:endParaRPr>
          </a:p>
        </p:txBody>
      </p:sp>
      <p:sp>
        <p:nvSpPr>
          <p:cNvPr id="398" name="Google Shape;398;p46"/>
          <p:cNvSpPr txBox="1"/>
          <p:nvPr/>
        </p:nvSpPr>
        <p:spPr>
          <a:xfrm>
            <a:off x="820800" y="4198475"/>
            <a:ext cx="3463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lt1"/>
                </a:solidFill>
                <a:latin typeface="Advent Pro Medium"/>
                <a:ea typeface="Advent Pro Medium"/>
                <a:cs typeface="Advent Pro Medium"/>
                <a:sym typeface="Advent Pro Medium"/>
              </a:rPr>
              <a:t>For more info:</a:t>
            </a:r>
            <a:br>
              <a:rPr lang="en" sz="800">
                <a:solidFill>
                  <a:schemeClr val="lt1"/>
                </a:solidFill>
                <a:latin typeface="Advent Pro Medium"/>
                <a:ea typeface="Advent Pro Medium"/>
                <a:cs typeface="Advent Pro Medium"/>
                <a:sym typeface="Advent Pro Medium"/>
              </a:rPr>
            </a:br>
            <a:r>
              <a:rPr lang="en" sz="1000">
                <a:solidFill>
                  <a:schemeClr val="lt1"/>
                </a:solidFill>
                <a:uFill>
                  <a:noFill/>
                </a:uFill>
                <a:latin typeface="Advent Pro Medium"/>
                <a:ea typeface="Advent Pro Medium"/>
                <a:cs typeface="Advent Pro Medium"/>
                <a:sym typeface="Advent Pro Medium"/>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000">
                <a:solidFill>
                  <a:schemeClr val="lt1"/>
                </a:solidFill>
                <a:latin typeface="Advent Pro Medium"/>
                <a:ea typeface="Advent Pro Medium"/>
                <a:cs typeface="Advent Pro Medium"/>
                <a:sym typeface="Advent Pro Medium"/>
              </a:rPr>
              <a:t> | </a:t>
            </a:r>
            <a:r>
              <a:rPr lang="en" sz="1000">
                <a:solidFill>
                  <a:schemeClr val="hlink"/>
                </a:solidFill>
                <a:uFill>
                  <a:noFill/>
                </a:uFill>
                <a:latin typeface="Advent Pro Medium"/>
                <a:ea typeface="Advent Pro Medium"/>
                <a:cs typeface="Advent Pro Medium"/>
                <a:sym typeface="Advent Pro Medium"/>
                <a:hlinkClick r:id="rId6"/>
              </a:rPr>
              <a:t>BLOG</a:t>
            </a:r>
            <a:r>
              <a:rPr lang="en" sz="1000">
                <a:solidFill>
                  <a:schemeClr val="lt1"/>
                </a:solidFill>
                <a:latin typeface="Advent Pro Medium"/>
                <a:ea typeface="Advent Pro Medium"/>
                <a:cs typeface="Advent Pro Medium"/>
                <a:sym typeface="Advent Pro Medium"/>
              </a:rPr>
              <a:t> | </a:t>
            </a:r>
            <a:r>
              <a:rPr lang="en" sz="1000">
                <a:solidFill>
                  <a:schemeClr val="lt1"/>
                </a:solidFill>
                <a:uFill>
                  <a:noFill/>
                </a:uFill>
                <a:latin typeface="Advent Pro Medium"/>
                <a:ea typeface="Advent Pro Medium"/>
                <a:cs typeface="Advent Pro Medium"/>
                <a:sym typeface="Advent Pro Medium"/>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FAQS</a:t>
            </a:r>
            <a:endParaRPr sz="1500">
              <a:solidFill>
                <a:schemeClr val="lt1"/>
              </a:solidFill>
              <a:latin typeface="Advent Pro Medium"/>
              <a:ea typeface="Advent Pro Medium"/>
              <a:cs typeface="Advent Pro Medium"/>
              <a:sym typeface="Advent Pro Medium"/>
            </a:endParaRPr>
          </a:p>
        </p:txBody>
      </p:sp>
      <p:sp>
        <p:nvSpPr>
          <p:cNvPr id="399" name="Google Shape;399;p46"/>
          <p:cNvSpPr txBox="1"/>
          <p:nvPr/>
        </p:nvSpPr>
        <p:spPr>
          <a:xfrm>
            <a:off x="4846662" y="4198475"/>
            <a:ext cx="3463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lt1"/>
                </a:solidFill>
                <a:latin typeface="Advent Pro Medium"/>
                <a:ea typeface="Advent Pro Medium"/>
                <a:cs typeface="Advent Pro Medium"/>
                <a:sym typeface="Advent Pro Medium"/>
              </a:rPr>
              <a:t>You can visit our sister projects:</a:t>
            </a:r>
            <a:br>
              <a:rPr lang="en" sz="800">
                <a:solidFill>
                  <a:schemeClr val="lt1"/>
                </a:solidFill>
                <a:latin typeface="Advent Pro Medium"/>
                <a:ea typeface="Advent Pro Medium"/>
                <a:cs typeface="Advent Pro Medium"/>
                <a:sym typeface="Advent Pro Medium"/>
              </a:rPr>
            </a:br>
            <a:r>
              <a:rPr lang="en" sz="1000">
                <a:solidFill>
                  <a:schemeClr val="lt1"/>
                </a:solidFill>
                <a:uFill>
                  <a:noFill/>
                </a:uFill>
                <a:latin typeface="Advent Pro Medium"/>
                <a:ea typeface="Advent Pro Medium"/>
                <a:cs typeface="Advent Pro Medium"/>
                <a:sym typeface="Advent Pro Medium"/>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sz="1000">
                <a:solidFill>
                  <a:schemeClr val="lt1"/>
                </a:solidFill>
                <a:latin typeface="Advent Pro Medium"/>
                <a:ea typeface="Advent Pro Medium"/>
                <a:cs typeface="Advent Pro Medium"/>
                <a:sym typeface="Advent Pro Medium"/>
              </a:rPr>
              <a:t> | </a:t>
            </a:r>
            <a:r>
              <a:rPr lang="en" sz="1000">
                <a:solidFill>
                  <a:schemeClr val="lt1"/>
                </a:solidFill>
                <a:uFill>
                  <a:noFill/>
                </a:uFill>
                <a:latin typeface="Advent Pro Medium"/>
                <a:ea typeface="Advent Pro Medium"/>
                <a:cs typeface="Advent Pro Medium"/>
                <a:sym typeface="Advent Pro Medium"/>
                <a:hlinkClick r:id="rId9">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000">
                <a:solidFill>
                  <a:schemeClr val="lt1"/>
                </a:solidFill>
                <a:latin typeface="Advent Pro Medium"/>
                <a:ea typeface="Advent Pro Medium"/>
                <a:cs typeface="Advent Pro Medium"/>
                <a:sym typeface="Advent Pro Medium"/>
              </a:rPr>
              <a:t> | </a:t>
            </a:r>
            <a:r>
              <a:rPr lang="en" sz="1000">
                <a:solidFill>
                  <a:schemeClr val="lt1"/>
                </a:solidFill>
                <a:uFill>
                  <a:noFill/>
                </a:uFill>
                <a:latin typeface="Advent Pro Medium"/>
                <a:ea typeface="Advent Pro Medium"/>
                <a:cs typeface="Advent Pro Medium"/>
                <a:sym typeface="Advent Pro Medium"/>
                <a:hlinkClick r:id="rId10">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STORYSET</a:t>
            </a:r>
            <a:r>
              <a:rPr lang="en" sz="1000">
                <a:solidFill>
                  <a:schemeClr val="lt1"/>
                </a:solidFill>
                <a:latin typeface="Advent Pro Medium"/>
                <a:ea typeface="Advent Pro Medium"/>
                <a:cs typeface="Advent Pro Medium"/>
                <a:sym typeface="Advent Pro Medium"/>
              </a:rPr>
              <a:t> | </a:t>
            </a:r>
            <a:r>
              <a:rPr lang="en" sz="1000">
                <a:solidFill>
                  <a:schemeClr val="lt1"/>
                </a:solidFill>
                <a:uFill>
                  <a:noFill/>
                </a:uFill>
                <a:latin typeface="Advent Pro Medium"/>
                <a:ea typeface="Advent Pro Medium"/>
                <a:cs typeface="Advent Pro Medium"/>
                <a:sym typeface="Advent Pro Medium"/>
                <a:hlinkClick r:id="rId11">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WEPIK </a:t>
            </a:r>
            <a:r>
              <a:rPr lang="en" sz="1000">
                <a:solidFill>
                  <a:schemeClr val="lt1"/>
                </a:solidFill>
                <a:latin typeface="Advent Pro Medium"/>
                <a:ea typeface="Advent Pro Medium"/>
                <a:cs typeface="Advent Pro Medium"/>
                <a:sym typeface="Advent Pro Medium"/>
              </a:rPr>
              <a:t>| </a:t>
            </a:r>
            <a:r>
              <a:rPr lang="en" sz="1000">
                <a:solidFill>
                  <a:schemeClr val="lt1"/>
                </a:solidFill>
                <a:uFill>
                  <a:noFill/>
                </a:uFill>
                <a:latin typeface="Advent Pro Medium"/>
                <a:ea typeface="Advent Pro Medium"/>
                <a:cs typeface="Advent Pro Medium"/>
                <a:sym typeface="Advent Pro Medium"/>
                <a:hlinkClick r:id="rId1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VIDEVO</a:t>
            </a:r>
            <a:endParaRPr sz="600">
              <a:solidFill>
                <a:schemeClr val="lt1"/>
              </a:solidFill>
              <a:latin typeface="Advent Pro Medium"/>
              <a:ea typeface="Advent Pro Medium"/>
              <a:cs typeface="Advent Pro Medium"/>
              <a:sym typeface="Advent Pro Medium"/>
            </a:endParaRPr>
          </a:p>
        </p:txBody>
      </p:sp>
      <p:sp>
        <p:nvSpPr>
          <p:cNvPr id="400" name="Google Shape;400;p46"/>
          <p:cNvSpPr txBox="1">
            <a:spLocks noGrp="1"/>
          </p:cNvSpPr>
          <p:nvPr>
            <p:ph type="title"/>
          </p:nvPr>
        </p:nvSpPr>
        <p:spPr>
          <a:xfrm>
            <a:off x="713250" y="54275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64"/>
          <p:cNvSpPr/>
          <p:nvPr/>
        </p:nvSpPr>
        <p:spPr>
          <a:xfrm>
            <a:off x="6629963" y="1388838"/>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6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 CLIENTS AROUND THE WORLD</a:t>
            </a:r>
            <a:endParaRPr/>
          </a:p>
        </p:txBody>
      </p:sp>
      <p:sp>
        <p:nvSpPr>
          <p:cNvPr id="914" name="Google Shape;914;p64"/>
          <p:cNvSpPr txBox="1"/>
          <p:nvPr/>
        </p:nvSpPr>
        <p:spPr>
          <a:xfrm>
            <a:off x="6219275" y="2701750"/>
            <a:ext cx="2211600" cy="431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accent1"/>
                </a:solidFill>
                <a:latin typeface="Aldrich"/>
                <a:ea typeface="Aldrich"/>
                <a:cs typeface="Aldrich"/>
                <a:sym typeface="Aldrich"/>
              </a:rPr>
              <a:t>800+ clients </a:t>
            </a:r>
            <a:endParaRPr sz="1800">
              <a:solidFill>
                <a:schemeClr val="accent1"/>
              </a:solidFill>
              <a:latin typeface="Aldrich"/>
              <a:ea typeface="Aldrich"/>
              <a:cs typeface="Aldrich"/>
              <a:sym typeface="Aldrich"/>
            </a:endParaRPr>
          </a:p>
        </p:txBody>
      </p:sp>
      <p:sp>
        <p:nvSpPr>
          <p:cNvPr id="915" name="Google Shape;915;p64"/>
          <p:cNvSpPr txBox="1"/>
          <p:nvPr/>
        </p:nvSpPr>
        <p:spPr>
          <a:xfrm>
            <a:off x="6219275" y="3066193"/>
            <a:ext cx="2211600" cy="52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dk1"/>
                </a:solidFill>
                <a:latin typeface="Advent Pro"/>
                <a:ea typeface="Advent Pro"/>
                <a:cs typeface="Advent Pro"/>
                <a:sym typeface="Advent Pro"/>
              </a:rPr>
              <a:t>Mercury is the closest planet to the Sun</a:t>
            </a:r>
            <a:endParaRPr>
              <a:solidFill>
                <a:schemeClr val="dk1"/>
              </a:solidFill>
              <a:latin typeface="Advent Pro"/>
              <a:ea typeface="Advent Pro"/>
              <a:cs typeface="Advent Pro"/>
              <a:sym typeface="Advent Pro"/>
            </a:endParaRPr>
          </a:p>
        </p:txBody>
      </p:sp>
      <p:grpSp>
        <p:nvGrpSpPr>
          <p:cNvPr id="916" name="Google Shape;916;p64"/>
          <p:cNvGrpSpPr/>
          <p:nvPr/>
        </p:nvGrpSpPr>
        <p:grpSpPr>
          <a:xfrm>
            <a:off x="1295301" y="1416129"/>
            <a:ext cx="4514320" cy="2685246"/>
            <a:chOff x="238125" y="732525"/>
            <a:chExt cx="7130500" cy="4241425"/>
          </a:xfrm>
        </p:grpSpPr>
        <p:sp>
          <p:nvSpPr>
            <p:cNvPr id="917" name="Google Shape;917;p64"/>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64"/>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64"/>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64"/>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64"/>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64"/>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64"/>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64"/>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64"/>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64"/>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64"/>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64"/>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64"/>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64"/>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64"/>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4"/>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64"/>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64"/>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64"/>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64"/>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64"/>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64"/>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64"/>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64"/>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64"/>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64"/>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64"/>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64"/>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4"/>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64"/>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64"/>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64"/>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64"/>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4"/>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64"/>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64"/>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64"/>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64"/>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64"/>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64"/>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64"/>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4"/>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64"/>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64"/>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64"/>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64"/>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64"/>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64"/>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64"/>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4"/>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4"/>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4"/>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64"/>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64"/>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64"/>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64"/>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4"/>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4"/>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64"/>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64"/>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4"/>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4"/>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4"/>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64"/>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4"/>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64"/>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4"/>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64"/>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4"/>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4"/>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4"/>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4"/>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4"/>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4"/>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4"/>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4"/>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4"/>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4"/>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4"/>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4"/>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4"/>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4"/>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4"/>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4"/>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4"/>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4"/>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4"/>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4"/>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4"/>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4"/>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64"/>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4"/>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4"/>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64"/>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4"/>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64"/>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4"/>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4"/>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4"/>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64"/>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4"/>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64"/>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4"/>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4"/>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4"/>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4"/>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4"/>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4"/>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4"/>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4"/>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4"/>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4"/>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4"/>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64"/>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00AB8D">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1" name="Google Shape;1031;p64"/>
          <p:cNvSpPr/>
          <p:nvPr/>
        </p:nvSpPr>
        <p:spPr>
          <a:xfrm flipH="1">
            <a:off x="7235787" y="1952535"/>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4"/>
          <p:cNvSpPr/>
          <p:nvPr/>
        </p:nvSpPr>
        <p:spPr>
          <a:xfrm flipH="1">
            <a:off x="2062162" y="2188985"/>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4"/>
          <p:cNvSpPr/>
          <p:nvPr/>
        </p:nvSpPr>
        <p:spPr>
          <a:xfrm flipH="1">
            <a:off x="2571762" y="3059985"/>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4"/>
          <p:cNvSpPr/>
          <p:nvPr/>
        </p:nvSpPr>
        <p:spPr>
          <a:xfrm flipH="1">
            <a:off x="3232612" y="2294335"/>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4"/>
          <p:cNvSpPr/>
          <p:nvPr/>
        </p:nvSpPr>
        <p:spPr>
          <a:xfrm flipH="1">
            <a:off x="3463174" y="21461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4"/>
          <p:cNvSpPr/>
          <p:nvPr/>
        </p:nvSpPr>
        <p:spPr>
          <a:xfrm flipH="1">
            <a:off x="4428287" y="2611448"/>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64"/>
          <p:cNvSpPr/>
          <p:nvPr/>
        </p:nvSpPr>
        <p:spPr>
          <a:xfrm flipH="1">
            <a:off x="5230837" y="3322798"/>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64"/>
          <p:cNvSpPr/>
          <p:nvPr/>
        </p:nvSpPr>
        <p:spPr>
          <a:xfrm flipH="1">
            <a:off x="3876662" y="2536873"/>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Google Shape;1043;p65"/>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CUSTOMER TESTIMONIAL </a:t>
            </a:r>
            <a:endParaRPr/>
          </a:p>
        </p:txBody>
      </p:sp>
      <p:sp>
        <p:nvSpPr>
          <p:cNvPr id="1044" name="Google Shape;1044;p65"/>
          <p:cNvSpPr txBox="1">
            <a:spLocks noGrp="1"/>
          </p:cNvSpPr>
          <p:nvPr>
            <p:ph type="subTitle" idx="1"/>
          </p:nvPr>
        </p:nvSpPr>
        <p:spPr>
          <a:xfrm>
            <a:off x="6050975" y="2496211"/>
            <a:ext cx="2110500" cy="3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Jose Pereyra</a:t>
            </a:r>
            <a:endParaRPr/>
          </a:p>
        </p:txBody>
      </p:sp>
      <p:sp>
        <p:nvSpPr>
          <p:cNvPr id="1045" name="Google Shape;1045;p65"/>
          <p:cNvSpPr txBox="1">
            <a:spLocks noGrp="1"/>
          </p:cNvSpPr>
          <p:nvPr>
            <p:ph type="subTitle" idx="2"/>
          </p:nvPr>
        </p:nvSpPr>
        <p:spPr>
          <a:xfrm>
            <a:off x="6050975" y="2811449"/>
            <a:ext cx="2110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composed mostly of hydrogen and helium”</a:t>
            </a:r>
            <a:endParaRPr/>
          </a:p>
        </p:txBody>
      </p:sp>
      <p:sp>
        <p:nvSpPr>
          <p:cNvPr id="1046" name="Google Shape;1046;p65"/>
          <p:cNvSpPr txBox="1">
            <a:spLocks noGrp="1"/>
          </p:cNvSpPr>
          <p:nvPr>
            <p:ph type="subTitle" idx="3"/>
          </p:nvPr>
        </p:nvSpPr>
        <p:spPr>
          <a:xfrm>
            <a:off x="6050975" y="1372400"/>
            <a:ext cx="2110500" cy="3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Chris López</a:t>
            </a:r>
            <a:endParaRPr/>
          </a:p>
        </p:txBody>
      </p:sp>
      <p:sp>
        <p:nvSpPr>
          <p:cNvPr id="1047" name="Google Shape;1047;p65"/>
          <p:cNvSpPr txBox="1">
            <a:spLocks noGrp="1"/>
          </p:cNvSpPr>
          <p:nvPr>
            <p:ph type="subTitle" idx="4"/>
          </p:nvPr>
        </p:nvSpPr>
        <p:spPr>
          <a:xfrm>
            <a:off x="6050975" y="1687627"/>
            <a:ext cx="2110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of them all”</a:t>
            </a:r>
            <a:endParaRPr/>
          </a:p>
        </p:txBody>
      </p:sp>
      <p:sp>
        <p:nvSpPr>
          <p:cNvPr id="1048" name="Google Shape;1048;p65"/>
          <p:cNvSpPr txBox="1">
            <a:spLocks noGrp="1"/>
          </p:cNvSpPr>
          <p:nvPr>
            <p:ph type="subTitle" idx="5"/>
          </p:nvPr>
        </p:nvSpPr>
        <p:spPr>
          <a:xfrm>
            <a:off x="6050975" y="3620022"/>
            <a:ext cx="2110500" cy="3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Andrea Pardo</a:t>
            </a:r>
            <a:endParaRPr/>
          </a:p>
        </p:txBody>
      </p:sp>
      <p:sp>
        <p:nvSpPr>
          <p:cNvPr id="1049" name="Google Shape;1049;p65"/>
          <p:cNvSpPr txBox="1">
            <a:spLocks noGrp="1"/>
          </p:cNvSpPr>
          <p:nvPr>
            <p:ph type="subTitle" idx="6"/>
          </p:nvPr>
        </p:nvSpPr>
        <p:spPr>
          <a:xfrm>
            <a:off x="6050975" y="3935250"/>
            <a:ext cx="2110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a:t>
            </a:r>
            <a:endParaRPr/>
          </a:p>
        </p:txBody>
      </p:sp>
      <p:sp>
        <p:nvSpPr>
          <p:cNvPr id="1050" name="Google Shape;1050;p65"/>
          <p:cNvSpPr txBox="1">
            <a:spLocks noGrp="1"/>
          </p:cNvSpPr>
          <p:nvPr>
            <p:ph type="subTitle" idx="7"/>
          </p:nvPr>
        </p:nvSpPr>
        <p:spPr>
          <a:xfrm>
            <a:off x="1986575" y="1372400"/>
            <a:ext cx="2110500" cy="3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Dianne Smith</a:t>
            </a:r>
            <a:endParaRPr/>
          </a:p>
        </p:txBody>
      </p:sp>
      <p:sp>
        <p:nvSpPr>
          <p:cNvPr id="1051" name="Google Shape;1051;p65"/>
          <p:cNvSpPr txBox="1">
            <a:spLocks noGrp="1"/>
          </p:cNvSpPr>
          <p:nvPr>
            <p:ph type="subTitle" idx="8"/>
          </p:nvPr>
        </p:nvSpPr>
        <p:spPr>
          <a:xfrm>
            <a:off x="1986575" y="1687627"/>
            <a:ext cx="2110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p:txBody>
      </p:sp>
      <p:sp>
        <p:nvSpPr>
          <p:cNvPr id="1052" name="Google Shape;1052;p65"/>
          <p:cNvSpPr txBox="1">
            <a:spLocks noGrp="1"/>
          </p:cNvSpPr>
          <p:nvPr>
            <p:ph type="subTitle" idx="9"/>
          </p:nvPr>
        </p:nvSpPr>
        <p:spPr>
          <a:xfrm>
            <a:off x="1986575" y="2496211"/>
            <a:ext cx="2110500" cy="3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Johanna Robs</a:t>
            </a:r>
            <a:endParaRPr/>
          </a:p>
        </p:txBody>
      </p:sp>
      <p:sp>
        <p:nvSpPr>
          <p:cNvPr id="1053" name="Google Shape;1053;p65"/>
          <p:cNvSpPr txBox="1">
            <a:spLocks noGrp="1"/>
          </p:cNvSpPr>
          <p:nvPr>
            <p:ph type="subTitle" idx="13"/>
          </p:nvPr>
        </p:nvSpPr>
        <p:spPr>
          <a:xfrm>
            <a:off x="1986575" y="2811449"/>
            <a:ext cx="2110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a:t>
            </a:r>
            <a:endParaRPr/>
          </a:p>
        </p:txBody>
      </p:sp>
      <p:sp>
        <p:nvSpPr>
          <p:cNvPr id="1054" name="Google Shape;1054;p65"/>
          <p:cNvSpPr txBox="1">
            <a:spLocks noGrp="1"/>
          </p:cNvSpPr>
          <p:nvPr>
            <p:ph type="subTitle" idx="14"/>
          </p:nvPr>
        </p:nvSpPr>
        <p:spPr>
          <a:xfrm>
            <a:off x="1986575" y="3620025"/>
            <a:ext cx="2110500" cy="3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John Tomas</a:t>
            </a:r>
            <a:endParaRPr/>
          </a:p>
        </p:txBody>
      </p:sp>
      <p:sp>
        <p:nvSpPr>
          <p:cNvPr id="1055" name="Google Shape;1055;p65"/>
          <p:cNvSpPr txBox="1">
            <a:spLocks noGrp="1"/>
          </p:cNvSpPr>
          <p:nvPr>
            <p:ph type="subTitle" idx="15"/>
          </p:nvPr>
        </p:nvSpPr>
        <p:spPr>
          <a:xfrm>
            <a:off x="1986575" y="3935250"/>
            <a:ext cx="2110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a:t>
            </a:r>
            <a:endParaRPr/>
          </a:p>
        </p:txBody>
      </p:sp>
      <p:sp>
        <p:nvSpPr>
          <p:cNvPr id="1056" name="Google Shape;1056;p65"/>
          <p:cNvSpPr/>
          <p:nvPr/>
        </p:nvSpPr>
        <p:spPr>
          <a:xfrm>
            <a:off x="4678800" y="1112200"/>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65"/>
          <p:cNvSpPr/>
          <p:nvPr/>
        </p:nvSpPr>
        <p:spPr>
          <a:xfrm>
            <a:off x="4678800" y="2245069"/>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65"/>
          <p:cNvSpPr/>
          <p:nvPr/>
        </p:nvSpPr>
        <p:spPr>
          <a:xfrm>
            <a:off x="4678800" y="3377938"/>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65"/>
          <p:cNvSpPr/>
          <p:nvPr/>
        </p:nvSpPr>
        <p:spPr>
          <a:xfrm>
            <a:off x="614825" y="1112200"/>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65"/>
          <p:cNvSpPr/>
          <p:nvPr/>
        </p:nvSpPr>
        <p:spPr>
          <a:xfrm>
            <a:off x="614825" y="2245069"/>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65"/>
          <p:cNvSpPr/>
          <p:nvPr/>
        </p:nvSpPr>
        <p:spPr>
          <a:xfrm>
            <a:off x="614825" y="3377938"/>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2" name="Google Shape;1062;p65"/>
          <p:cNvGrpSpPr/>
          <p:nvPr/>
        </p:nvGrpSpPr>
        <p:grpSpPr>
          <a:xfrm>
            <a:off x="1140173" y="2762785"/>
            <a:ext cx="339515" cy="354781"/>
            <a:chOff x="5310611" y="1502972"/>
            <a:chExt cx="339515" cy="354781"/>
          </a:xfrm>
        </p:grpSpPr>
        <p:sp>
          <p:nvSpPr>
            <p:cNvPr id="1063" name="Google Shape;1063;p65"/>
            <p:cNvSpPr/>
            <p:nvPr/>
          </p:nvSpPr>
          <p:spPr>
            <a:xfrm>
              <a:off x="5310611" y="1502972"/>
              <a:ext cx="339515" cy="343285"/>
            </a:xfrm>
            <a:custGeom>
              <a:avLst/>
              <a:gdLst/>
              <a:ahLst/>
              <a:cxnLst/>
              <a:rect l="l" t="t" r="r" b="b"/>
              <a:pathLst>
                <a:path w="12966" h="13110" extrusionOk="0">
                  <a:moveTo>
                    <a:pt x="5684" y="1"/>
                  </a:moveTo>
                  <a:cubicBezTo>
                    <a:pt x="5669" y="1"/>
                    <a:pt x="5654" y="1"/>
                    <a:pt x="5639" y="2"/>
                  </a:cubicBezTo>
                  <a:cubicBezTo>
                    <a:pt x="4656" y="2"/>
                    <a:pt x="2672" y="956"/>
                    <a:pt x="2453" y="2788"/>
                  </a:cubicBezTo>
                  <a:cubicBezTo>
                    <a:pt x="2329" y="3875"/>
                    <a:pt x="1909" y="4009"/>
                    <a:pt x="1670" y="4772"/>
                  </a:cubicBezTo>
                  <a:cubicBezTo>
                    <a:pt x="1422" y="5592"/>
                    <a:pt x="1642" y="6098"/>
                    <a:pt x="1432" y="6842"/>
                  </a:cubicBezTo>
                  <a:cubicBezTo>
                    <a:pt x="1222" y="7586"/>
                    <a:pt x="802" y="7796"/>
                    <a:pt x="821" y="9055"/>
                  </a:cubicBezTo>
                  <a:cubicBezTo>
                    <a:pt x="840" y="10505"/>
                    <a:pt x="1" y="10839"/>
                    <a:pt x="325" y="11793"/>
                  </a:cubicBezTo>
                  <a:cubicBezTo>
                    <a:pt x="573" y="12509"/>
                    <a:pt x="1890" y="13110"/>
                    <a:pt x="1890" y="13110"/>
                  </a:cubicBezTo>
                  <a:lnTo>
                    <a:pt x="11067" y="13110"/>
                  </a:lnTo>
                  <a:cubicBezTo>
                    <a:pt x="11067" y="13110"/>
                    <a:pt x="12393" y="12509"/>
                    <a:pt x="12632" y="11793"/>
                  </a:cubicBezTo>
                  <a:cubicBezTo>
                    <a:pt x="12966" y="10839"/>
                    <a:pt x="12117" y="10515"/>
                    <a:pt x="12145" y="9055"/>
                  </a:cubicBezTo>
                  <a:cubicBezTo>
                    <a:pt x="12164" y="7796"/>
                    <a:pt x="11745" y="7577"/>
                    <a:pt x="11535" y="6842"/>
                  </a:cubicBezTo>
                  <a:cubicBezTo>
                    <a:pt x="11325" y="6098"/>
                    <a:pt x="11535" y="5592"/>
                    <a:pt x="11287" y="4772"/>
                  </a:cubicBezTo>
                  <a:cubicBezTo>
                    <a:pt x="11058" y="4009"/>
                    <a:pt x="10638" y="3875"/>
                    <a:pt x="10504" y="2788"/>
                  </a:cubicBezTo>
                  <a:cubicBezTo>
                    <a:pt x="10285" y="956"/>
                    <a:pt x="8301" y="2"/>
                    <a:pt x="7318" y="2"/>
                  </a:cubicBezTo>
                  <a:cubicBezTo>
                    <a:pt x="7303" y="1"/>
                    <a:pt x="7288" y="1"/>
                    <a:pt x="7273" y="1"/>
                  </a:cubicBezTo>
                  <a:cubicBezTo>
                    <a:pt x="7078" y="1"/>
                    <a:pt x="6886" y="58"/>
                    <a:pt x="6727" y="164"/>
                  </a:cubicBezTo>
                  <a:cubicBezTo>
                    <a:pt x="6650" y="212"/>
                    <a:pt x="6564" y="236"/>
                    <a:pt x="6480" y="236"/>
                  </a:cubicBezTo>
                  <a:cubicBezTo>
                    <a:pt x="6395" y="236"/>
                    <a:pt x="6312" y="212"/>
                    <a:pt x="6240" y="164"/>
                  </a:cubicBezTo>
                  <a:cubicBezTo>
                    <a:pt x="6072" y="58"/>
                    <a:pt x="5879" y="1"/>
                    <a:pt x="5684" y="1"/>
                  </a:cubicBezTo>
                  <a:close/>
                </a:path>
              </a:pathLst>
            </a:custGeom>
            <a:solidFill>
              <a:srgbClr val="576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65"/>
            <p:cNvSpPr/>
            <p:nvPr/>
          </p:nvSpPr>
          <p:spPr>
            <a:xfrm>
              <a:off x="5310611" y="1502972"/>
              <a:ext cx="169914" cy="343285"/>
            </a:xfrm>
            <a:custGeom>
              <a:avLst/>
              <a:gdLst/>
              <a:ahLst/>
              <a:cxnLst/>
              <a:rect l="l" t="t" r="r" b="b"/>
              <a:pathLst>
                <a:path w="6489" h="13110" extrusionOk="0">
                  <a:moveTo>
                    <a:pt x="5694" y="1"/>
                  </a:moveTo>
                  <a:cubicBezTo>
                    <a:pt x="5679" y="1"/>
                    <a:pt x="5664" y="1"/>
                    <a:pt x="5649" y="2"/>
                  </a:cubicBezTo>
                  <a:cubicBezTo>
                    <a:pt x="4666" y="2"/>
                    <a:pt x="2682" y="956"/>
                    <a:pt x="2462" y="2788"/>
                  </a:cubicBezTo>
                  <a:cubicBezTo>
                    <a:pt x="2329" y="3875"/>
                    <a:pt x="1909" y="4009"/>
                    <a:pt x="1680" y="4772"/>
                  </a:cubicBezTo>
                  <a:cubicBezTo>
                    <a:pt x="1432" y="5592"/>
                    <a:pt x="1642" y="6098"/>
                    <a:pt x="1432" y="6842"/>
                  </a:cubicBezTo>
                  <a:cubicBezTo>
                    <a:pt x="1222" y="7586"/>
                    <a:pt x="802" y="7796"/>
                    <a:pt x="821" y="9055"/>
                  </a:cubicBezTo>
                  <a:cubicBezTo>
                    <a:pt x="850" y="10505"/>
                    <a:pt x="1" y="10839"/>
                    <a:pt x="335" y="11793"/>
                  </a:cubicBezTo>
                  <a:cubicBezTo>
                    <a:pt x="573" y="12509"/>
                    <a:pt x="1899" y="13110"/>
                    <a:pt x="1899" y="13110"/>
                  </a:cubicBezTo>
                  <a:lnTo>
                    <a:pt x="6488" y="13110"/>
                  </a:lnTo>
                  <a:lnTo>
                    <a:pt x="6479" y="231"/>
                  </a:lnTo>
                  <a:cubicBezTo>
                    <a:pt x="6393" y="231"/>
                    <a:pt x="6316" y="212"/>
                    <a:pt x="6240" y="164"/>
                  </a:cubicBezTo>
                  <a:cubicBezTo>
                    <a:pt x="6072" y="58"/>
                    <a:pt x="5887" y="1"/>
                    <a:pt x="5694" y="1"/>
                  </a:cubicBezTo>
                  <a:close/>
                </a:path>
              </a:pathLst>
            </a:custGeom>
            <a:solidFill>
              <a:srgbClr val="395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65"/>
            <p:cNvSpPr/>
            <p:nvPr/>
          </p:nvSpPr>
          <p:spPr>
            <a:xfrm>
              <a:off x="5348841" y="1709101"/>
              <a:ext cx="263081" cy="148652"/>
            </a:xfrm>
            <a:custGeom>
              <a:avLst/>
              <a:gdLst/>
              <a:ahLst/>
              <a:cxnLst/>
              <a:rect l="l" t="t" r="r" b="b"/>
              <a:pathLst>
                <a:path w="10047" h="5677" extrusionOk="0">
                  <a:moveTo>
                    <a:pt x="3712" y="0"/>
                  </a:moveTo>
                  <a:lnTo>
                    <a:pt x="3712" y="1126"/>
                  </a:lnTo>
                  <a:cubicBezTo>
                    <a:pt x="3712" y="1498"/>
                    <a:pt x="3473" y="1822"/>
                    <a:pt x="3130" y="1946"/>
                  </a:cubicBezTo>
                  <a:lnTo>
                    <a:pt x="869" y="2748"/>
                  </a:lnTo>
                  <a:cubicBezTo>
                    <a:pt x="344" y="2929"/>
                    <a:pt x="1" y="3425"/>
                    <a:pt x="1" y="3978"/>
                  </a:cubicBezTo>
                  <a:lnTo>
                    <a:pt x="1" y="5028"/>
                  </a:lnTo>
                  <a:cubicBezTo>
                    <a:pt x="1" y="5381"/>
                    <a:pt x="287" y="5677"/>
                    <a:pt x="649" y="5677"/>
                  </a:cubicBezTo>
                  <a:lnTo>
                    <a:pt x="9388" y="5677"/>
                  </a:lnTo>
                  <a:cubicBezTo>
                    <a:pt x="9750" y="5677"/>
                    <a:pt x="10046" y="5381"/>
                    <a:pt x="10046" y="5028"/>
                  </a:cubicBezTo>
                  <a:lnTo>
                    <a:pt x="10046" y="3988"/>
                  </a:lnTo>
                  <a:cubicBezTo>
                    <a:pt x="10046" y="3425"/>
                    <a:pt x="9693" y="2929"/>
                    <a:pt x="9178" y="2748"/>
                  </a:cubicBezTo>
                  <a:lnTo>
                    <a:pt x="6917" y="1946"/>
                  </a:lnTo>
                  <a:cubicBezTo>
                    <a:pt x="6564" y="1822"/>
                    <a:pt x="6335" y="1498"/>
                    <a:pt x="6335" y="1126"/>
                  </a:cubicBezTo>
                  <a:lnTo>
                    <a:pt x="6335" y="0"/>
                  </a:lnTo>
                  <a:close/>
                </a:path>
              </a:pathLst>
            </a:custGeom>
            <a:solidFill>
              <a:srgbClr val="DA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65"/>
            <p:cNvSpPr/>
            <p:nvPr/>
          </p:nvSpPr>
          <p:spPr>
            <a:xfrm>
              <a:off x="5348841" y="1767048"/>
              <a:ext cx="263081" cy="90705"/>
            </a:xfrm>
            <a:custGeom>
              <a:avLst/>
              <a:gdLst/>
              <a:ahLst/>
              <a:cxnLst/>
              <a:rect l="l" t="t" r="r" b="b"/>
              <a:pathLst>
                <a:path w="10047" h="3464" extrusionOk="0">
                  <a:moveTo>
                    <a:pt x="2376" y="1"/>
                  </a:moveTo>
                  <a:lnTo>
                    <a:pt x="878" y="535"/>
                  </a:lnTo>
                  <a:cubicBezTo>
                    <a:pt x="354" y="716"/>
                    <a:pt x="1" y="1212"/>
                    <a:pt x="1" y="1765"/>
                  </a:cubicBezTo>
                  <a:lnTo>
                    <a:pt x="1" y="2815"/>
                  </a:lnTo>
                  <a:cubicBezTo>
                    <a:pt x="1" y="3168"/>
                    <a:pt x="296" y="3464"/>
                    <a:pt x="659" y="3464"/>
                  </a:cubicBezTo>
                  <a:lnTo>
                    <a:pt x="9397" y="3464"/>
                  </a:lnTo>
                  <a:cubicBezTo>
                    <a:pt x="9760" y="3464"/>
                    <a:pt x="10046" y="3168"/>
                    <a:pt x="10046" y="2815"/>
                  </a:cubicBezTo>
                  <a:lnTo>
                    <a:pt x="10046" y="1775"/>
                  </a:lnTo>
                  <a:cubicBezTo>
                    <a:pt x="10046" y="1212"/>
                    <a:pt x="9703" y="716"/>
                    <a:pt x="9178" y="535"/>
                  </a:cubicBezTo>
                  <a:lnTo>
                    <a:pt x="7671" y="1"/>
                  </a:lnTo>
                  <a:cubicBezTo>
                    <a:pt x="7070" y="821"/>
                    <a:pt x="6268" y="1727"/>
                    <a:pt x="5333" y="2223"/>
                  </a:cubicBezTo>
                  <a:cubicBezTo>
                    <a:pt x="5238" y="2276"/>
                    <a:pt x="5131" y="2302"/>
                    <a:pt x="5023" y="2302"/>
                  </a:cubicBezTo>
                  <a:cubicBezTo>
                    <a:pt x="4916" y="2302"/>
                    <a:pt x="4809" y="2276"/>
                    <a:pt x="4713" y="2223"/>
                  </a:cubicBezTo>
                  <a:cubicBezTo>
                    <a:pt x="3778" y="1727"/>
                    <a:pt x="2977" y="821"/>
                    <a:pt x="2376" y="1"/>
                  </a:cubicBezTo>
                  <a:close/>
                </a:path>
              </a:pathLst>
            </a:custGeom>
            <a:solidFill>
              <a:srgbClr val="A2B5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65"/>
            <p:cNvSpPr/>
            <p:nvPr/>
          </p:nvSpPr>
          <p:spPr>
            <a:xfrm>
              <a:off x="5446013" y="1708839"/>
              <a:ext cx="68736" cy="23069"/>
            </a:xfrm>
            <a:custGeom>
              <a:avLst/>
              <a:gdLst/>
              <a:ahLst/>
              <a:cxnLst/>
              <a:rect l="l" t="t" r="r" b="b"/>
              <a:pathLst>
                <a:path w="2625" h="881" extrusionOk="0">
                  <a:moveTo>
                    <a:pt x="1" y="1"/>
                  </a:moveTo>
                  <a:lnTo>
                    <a:pt x="1" y="602"/>
                  </a:lnTo>
                  <a:cubicBezTo>
                    <a:pt x="416" y="788"/>
                    <a:pt x="862" y="881"/>
                    <a:pt x="1309" y="881"/>
                  </a:cubicBezTo>
                  <a:cubicBezTo>
                    <a:pt x="1756" y="881"/>
                    <a:pt x="2204" y="788"/>
                    <a:pt x="2624" y="602"/>
                  </a:cubicBezTo>
                  <a:lnTo>
                    <a:pt x="2624" y="1"/>
                  </a:lnTo>
                  <a:close/>
                </a:path>
              </a:pathLst>
            </a:custGeom>
            <a:solidFill>
              <a:srgbClr val="D4DD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65"/>
            <p:cNvSpPr/>
            <p:nvPr/>
          </p:nvSpPr>
          <p:spPr>
            <a:xfrm>
              <a:off x="5406055" y="1548979"/>
              <a:ext cx="148652" cy="171381"/>
            </a:xfrm>
            <a:custGeom>
              <a:avLst/>
              <a:gdLst/>
              <a:ahLst/>
              <a:cxnLst/>
              <a:rect l="l" t="t" r="r" b="b"/>
              <a:pathLst>
                <a:path w="5677" h="6545" extrusionOk="0">
                  <a:moveTo>
                    <a:pt x="0" y="0"/>
                  </a:moveTo>
                  <a:lnTo>
                    <a:pt x="0" y="3711"/>
                  </a:lnTo>
                  <a:cubicBezTo>
                    <a:pt x="0" y="5276"/>
                    <a:pt x="1269" y="6545"/>
                    <a:pt x="2834" y="6545"/>
                  </a:cubicBezTo>
                  <a:cubicBezTo>
                    <a:pt x="4408" y="6545"/>
                    <a:pt x="5676" y="5276"/>
                    <a:pt x="5676" y="3711"/>
                  </a:cubicBezTo>
                  <a:lnTo>
                    <a:pt x="5676" y="0"/>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5"/>
            <p:cNvSpPr/>
            <p:nvPr/>
          </p:nvSpPr>
          <p:spPr>
            <a:xfrm>
              <a:off x="5405584" y="1548979"/>
              <a:ext cx="149124" cy="171590"/>
            </a:xfrm>
            <a:custGeom>
              <a:avLst/>
              <a:gdLst/>
              <a:ahLst/>
              <a:cxnLst/>
              <a:rect l="l" t="t" r="r" b="b"/>
              <a:pathLst>
                <a:path w="5695" h="6553" extrusionOk="0">
                  <a:moveTo>
                    <a:pt x="18" y="0"/>
                  </a:moveTo>
                  <a:lnTo>
                    <a:pt x="18" y="3711"/>
                  </a:lnTo>
                  <a:cubicBezTo>
                    <a:pt x="1" y="5302"/>
                    <a:pt x="1299" y="6552"/>
                    <a:pt x="2836" y="6552"/>
                  </a:cubicBezTo>
                  <a:cubicBezTo>
                    <a:pt x="2985" y="6552"/>
                    <a:pt x="3137" y="6541"/>
                    <a:pt x="3290" y="6516"/>
                  </a:cubicBezTo>
                  <a:cubicBezTo>
                    <a:pt x="1907" y="6297"/>
                    <a:pt x="886" y="5104"/>
                    <a:pt x="886" y="3711"/>
                  </a:cubicBezTo>
                  <a:lnTo>
                    <a:pt x="886" y="2576"/>
                  </a:lnTo>
                  <a:cubicBezTo>
                    <a:pt x="886" y="2395"/>
                    <a:pt x="944" y="2223"/>
                    <a:pt x="1039" y="2070"/>
                  </a:cubicBezTo>
                  <a:cubicBezTo>
                    <a:pt x="1392" y="1489"/>
                    <a:pt x="1735" y="1412"/>
                    <a:pt x="2117" y="1307"/>
                  </a:cubicBezTo>
                  <a:cubicBezTo>
                    <a:pt x="2384" y="1260"/>
                    <a:pt x="2632" y="1164"/>
                    <a:pt x="2852" y="1021"/>
                  </a:cubicBezTo>
                  <a:cubicBezTo>
                    <a:pt x="3081" y="1164"/>
                    <a:pt x="3329" y="1260"/>
                    <a:pt x="3586" y="1307"/>
                  </a:cubicBezTo>
                  <a:cubicBezTo>
                    <a:pt x="3977" y="1412"/>
                    <a:pt x="4311" y="1489"/>
                    <a:pt x="4664" y="2070"/>
                  </a:cubicBezTo>
                  <a:cubicBezTo>
                    <a:pt x="4931" y="2490"/>
                    <a:pt x="5284" y="2853"/>
                    <a:pt x="5694" y="3129"/>
                  </a:cubicBezTo>
                  <a:lnTo>
                    <a:pt x="5694" y="0"/>
                  </a:lnTo>
                  <a:close/>
                </a:path>
              </a:pathLst>
            </a:custGeom>
            <a:solidFill>
              <a:srgbClr val="DA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65"/>
            <p:cNvSpPr/>
            <p:nvPr/>
          </p:nvSpPr>
          <p:spPr>
            <a:xfrm>
              <a:off x="5455047" y="1668802"/>
              <a:ext cx="50668" cy="17361"/>
            </a:xfrm>
            <a:custGeom>
              <a:avLst/>
              <a:gdLst/>
              <a:ahLst/>
              <a:cxnLst/>
              <a:rect l="l" t="t" r="r" b="b"/>
              <a:pathLst>
                <a:path w="1935" h="663" extrusionOk="0">
                  <a:moveTo>
                    <a:pt x="312" y="1"/>
                  </a:moveTo>
                  <a:cubicBezTo>
                    <a:pt x="143" y="1"/>
                    <a:pt x="0" y="224"/>
                    <a:pt x="161" y="385"/>
                  </a:cubicBezTo>
                  <a:cubicBezTo>
                    <a:pt x="371" y="567"/>
                    <a:pt x="641" y="662"/>
                    <a:pt x="922" y="662"/>
                  </a:cubicBezTo>
                  <a:cubicBezTo>
                    <a:pt x="936" y="662"/>
                    <a:pt x="949" y="662"/>
                    <a:pt x="963" y="662"/>
                  </a:cubicBezTo>
                  <a:cubicBezTo>
                    <a:pt x="976" y="662"/>
                    <a:pt x="990" y="662"/>
                    <a:pt x="1003" y="662"/>
                  </a:cubicBezTo>
                  <a:cubicBezTo>
                    <a:pt x="1284" y="662"/>
                    <a:pt x="1555" y="567"/>
                    <a:pt x="1773" y="385"/>
                  </a:cubicBezTo>
                  <a:cubicBezTo>
                    <a:pt x="1935" y="224"/>
                    <a:pt x="1792" y="1"/>
                    <a:pt x="1622" y="1"/>
                  </a:cubicBezTo>
                  <a:cubicBezTo>
                    <a:pt x="1571" y="1"/>
                    <a:pt x="1517" y="21"/>
                    <a:pt x="1468" y="70"/>
                  </a:cubicBezTo>
                  <a:cubicBezTo>
                    <a:pt x="1316" y="175"/>
                    <a:pt x="1139" y="228"/>
                    <a:pt x="964" y="228"/>
                  </a:cubicBezTo>
                  <a:cubicBezTo>
                    <a:pt x="788" y="228"/>
                    <a:pt x="614" y="175"/>
                    <a:pt x="467" y="70"/>
                  </a:cubicBezTo>
                  <a:cubicBezTo>
                    <a:pt x="418" y="21"/>
                    <a:pt x="364" y="1"/>
                    <a:pt x="312" y="1"/>
                  </a:cubicBezTo>
                  <a:close/>
                </a:path>
              </a:pathLst>
            </a:custGeom>
            <a:solidFill>
              <a:srgbClr val="D4DD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65"/>
            <p:cNvSpPr/>
            <p:nvPr/>
          </p:nvSpPr>
          <p:spPr>
            <a:xfrm>
              <a:off x="5440279" y="1628844"/>
              <a:ext cx="11521" cy="17334"/>
            </a:xfrm>
            <a:custGeom>
              <a:avLst/>
              <a:gdLst/>
              <a:ahLst/>
              <a:cxnLst/>
              <a:rect l="l" t="t" r="r" b="b"/>
              <a:pathLst>
                <a:path w="440" h="662" extrusionOk="0">
                  <a:moveTo>
                    <a:pt x="220" y="1"/>
                  </a:moveTo>
                  <a:cubicBezTo>
                    <a:pt x="110" y="1"/>
                    <a:pt x="0" y="75"/>
                    <a:pt x="0" y="222"/>
                  </a:cubicBezTo>
                  <a:lnTo>
                    <a:pt x="0" y="442"/>
                  </a:lnTo>
                  <a:cubicBezTo>
                    <a:pt x="0" y="566"/>
                    <a:pt x="96" y="661"/>
                    <a:pt x="220" y="661"/>
                  </a:cubicBezTo>
                  <a:cubicBezTo>
                    <a:pt x="344" y="661"/>
                    <a:pt x="439" y="556"/>
                    <a:pt x="439" y="432"/>
                  </a:cubicBezTo>
                  <a:lnTo>
                    <a:pt x="439" y="222"/>
                  </a:lnTo>
                  <a:cubicBezTo>
                    <a:pt x="439" y="75"/>
                    <a:pt x="329" y="1"/>
                    <a:pt x="22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65"/>
            <p:cNvSpPr/>
            <p:nvPr/>
          </p:nvSpPr>
          <p:spPr>
            <a:xfrm>
              <a:off x="5508962" y="1628844"/>
              <a:ext cx="11521" cy="17334"/>
            </a:xfrm>
            <a:custGeom>
              <a:avLst/>
              <a:gdLst/>
              <a:ahLst/>
              <a:cxnLst/>
              <a:rect l="l" t="t" r="r" b="b"/>
              <a:pathLst>
                <a:path w="440" h="662" extrusionOk="0">
                  <a:moveTo>
                    <a:pt x="220" y="1"/>
                  </a:moveTo>
                  <a:cubicBezTo>
                    <a:pt x="110" y="1"/>
                    <a:pt x="1" y="75"/>
                    <a:pt x="1" y="222"/>
                  </a:cubicBezTo>
                  <a:lnTo>
                    <a:pt x="1" y="442"/>
                  </a:lnTo>
                  <a:cubicBezTo>
                    <a:pt x="1" y="566"/>
                    <a:pt x="96" y="661"/>
                    <a:pt x="220" y="661"/>
                  </a:cubicBezTo>
                  <a:cubicBezTo>
                    <a:pt x="335" y="661"/>
                    <a:pt x="440" y="556"/>
                    <a:pt x="440" y="432"/>
                  </a:cubicBezTo>
                  <a:lnTo>
                    <a:pt x="440" y="222"/>
                  </a:lnTo>
                  <a:cubicBezTo>
                    <a:pt x="440" y="75"/>
                    <a:pt x="330" y="1"/>
                    <a:pt x="22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65"/>
            <p:cNvSpPr/>
            <p:nvPr/>
          </p:nvSpPr>
          <p:spPr>
            <a:xfrm>
              <a:off x="5432528" y="1611666"/>
              <a:ext cx="26761" cy="11521"/>
            </a:xfrm>
            <a:custGeom>
              <a:avLst/>
              <a:gdLst/>
              <a:ahLst/>
              <a:cxnLst/>
              <a:rect l="l" t="t" r="r" b="b"/>
              <a:pathLst>
                <a:path w="1022" h="440" extrusionOk="0">
                  <a:moveTo>
                    <a:pt x="296" y="1"/>
                  </a:moveTo>
                  <a:cubicBezTo>
                    <a:pt x="0" y="1"/>
                    <a:pt x="0" y="440"/>
                    <a:pt x="296" y="440"/>
                  </a:cubicBezTo>
                  <a:lnTo>
                    <a:pt x="735" y="440"/>
                  </a:lnTo>
                  <a:cubicBezTo>
                    <a:pt x="1021" y="440"/>
                    <a:pt x="1021" y="1"/>
                    <a:pt x="73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65"/>
            <p:cNvSpPr/>
            <p:nvPr/>
          </p:nvSpPr>
          <p:spPr>
            <a:xfrm>
              <a:off x="5501211" y="1611666"/>
              <a:ext cx="26761" cy="11521"/>
            </a:xfrm>
            <a:custGeom>
              <a:avLst/>
              <a:gdLst/>
              <a:ahLst/>
              <a:cxnLst/>
              <a:rect l="l" t="t" r="r" b="b"/>
              <a:pathLst>
                <a:path w="1022" h="440" extrusionOk="0">
                  <a:moveTo>
                    <a:pt x="297" y="1"/>
                  </a:moveTo>
                  <a:cubicBezTo>
                    <a:pt x="1" y="1"/>
                    <a:pt x="1" y="440"/>
                    <a:pt x="297" y="440"/>
                  </a:cubicBezTo>
                  <a:lnTo>
                    <a:pt x="736" y="440"/>
                  </a:lnTo>
                  <a:cubicBezTo>
                    <a:pt x="1022" y="440"/>
                    <a:pt x="1022" y="1"/>
                    <a:pt x="73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65"/>
            <p:cNvSpPr/>
            <p:nvPr/>
          </p:nvSpPr>
          <p:spPr>
            <a:xfrm>
              <a:off x="5353842" y="1786792"/>
              <a:ext cx="46740" cy="70961"/>
            </a:xfrm>
            <a:custGeom>
              <a:avLst/>
              <a:gdLst/>
              <a:ahLst/>
              <a:cxnLst/>
              <a:rect l="l" t="t" r="r" b="b"/>
              <a:pathLst>
                <a:path w="1785" h="2710" extrusionOk="0">
                  <a:moveTo>
                    <a:pt x="287" y="0"/>
                  </a:moveTo>
                  <a:cubicBezTo>
                    <a:pt x="172" y="96"/>
                    <a:pt x="77" y="210"/>
                    <a:pt x="0" y="334"/>
                  </a:cubicBezTo>
                  <a:lnTo>
                    <a:pt x="1117" y="1298"/>
                  </a:lnTo>
                  <a:cubicBezTo>
                    <a:pt x="1260" y="1422"/>
                    <a:pt x="1346" y="1603"/>
                    <a:pt x="1346" y="1794"/>
                  </a:cubicBezTo>
                  <a:lnTo>
                    <a:pt x="1346" y="2710"/>
                  </a:lnTo>
                  <a:lnTo>
                    <a:pt x="1784" y="2710"/>
                  </a:lnTo>
                  <a:lnTo>
                    <a:pt x="1784" y="1794"/>
                  </a:lnTo>
                  <a:cubicBezTo>
                    <a:pt x="1784" y="1479"/>
                    <a:pt x="1641" y="1174"/>
                    <a:pt x="1403" y="973"/>
                  </a:cubicBezTo>
                  <a:lnTo>
                    <a:pt x="28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65"/>
            <p:cNvSpPr/>
            <p:nvPr/>
          </p:nvSpPr>
          <p:spPr>
            <a:xfrm>
              <a:off x="5560415" y="1786792"/>
              <a:ext cx="46740" cy="70961"/>
            </a:xfrm>
            <a:custGeom>
              <a:avLst/>
              <a:gdLst/>
              <a:ahLst/>
              <a:cxnLst/>
              <a:rect l="l" t="t" r="r" b="b"/>
              <a:pathLst>
                <a:path w="1785" h="2710" extrusionOk="0">
                  <a:moveTo>
                    <a:pt x="1489" y="0"/>
                  </a:moveTo>
                  <a:lnTo>
                    <a:pt x="383" y="973"/>
                  </a:lnTo>
                  <a:cubicBezTo>
                    <a:pt x="134" y="1174"/>
                    <a:pt x="1" y="1479"/>
                    <a:pt x="1" y="1794"/>
                  </a:cubicBezTo>
                  <a:lnTo>
                    <a:pt x="1" y="2710"/>
                  </a:lnTo>
                  <a:lnTo>
                    <a:pt x="440" y="2710"/>
                  </a:lnTo>
                  <a:lnTo>
                    <a:pt x="440" y="1794"/>
                  </a:lnTo>
                  <a:cubicBezTo>
                    <a:pt x="440" y="1603"/>
                    <a:pt x="516" y="1422"/>
                    <a:pt x="669" y="1298"/>
                  </a:cubicBezTo>
                  <a:lnTo>
                    <a:pt x="1785" y="334"/>
                  </a:lnTo>
                  <a:cubicBezTo>
                    <a:pt x="1699" y="210"/>
                    <a:pt x="1604" y="96"/>
                    <a:pt x="14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65"/>
            <p:cNvSpPr/>
            <p:nvPr/>
          </p:nvSpPr>
          <p:spPr>
            <a:xfrm>
              <a:off x="5480499" y="1502972"/>
              <a:ext cx="149909" cy="256613"/>
            </a:xfrm>
            <a:custGeom>
              <a:avLst/>
              <a:gdLst/>
              <a:ahLst/>
              <a:cxnLst/>
              <a:rect l="l" t="t" r="r" b="b"/>
              <a:pathLst>
                <a:path w="5725" h="9800" extrusionOk="0">
                  <a:moveTo>
                    <a:pt x="785" y="1"/>
                  </a:moveTo>
                  <a:cubicBezTo>
                    <a:pt x="590" y="1"/>
                    <a:pt x="398" y="58"/>
                    <a:pt x="239" y="164"/>
                  </a:cubicBezTo>
                  <a:cubicBezTo>
                    <a:pt x="162" y="212"/>
                    <a:pt x="76" y="231"/>
                    <a:pt x="0" y="231"/>
                  </a:cubicBezTo>
                  <a:lnTo>
                    <a:pt x="0" y="2187"/>
                  </a:lnTo>
                  <a:cubicBezTo>
                    <a:pt x="563" y="2902"/>
                    <a:pt x="1393" y="2330"/>
                    <a:pt x="2185" y="3589"/>
                  </a:cubicBezTo>
                  <a:cubicBezTo>
                    <a:pt x="2843" y="4667"/>
                    <a:pt x="3683" y="4629"/>
                    <a:pt x="3969" y="5468"/>
                  </a:cubicBezTo>
                  <a:cubicBezTo>
                    <a:pt x="4055" y="5707"/>
                    <a:pt x="4007" y="5974"/>
                    <a:pt x="4026" y="6222"/>
                  </a:cubicBezTo>
                  <a:cubicBezTo>
                    <a:pt x="4150" y="7653"/>
                    <a:pt x="5238" y="8302"/>
                    <a:pt x="5724" y="9799"/>
                  </a:cubicBezTo>
                  <a:cubicBezTo>
                    <a:pt x="5676" y="9551"/>
                    <a:pt x="5648" y="9303"/>
                    <a:pt x="5657" y="9055"/>
                  </a:cubicBezTo>
                  <a:cubicBezTo>
                    <a:pt x="5676" y="7796"/>
                    <a:pt x="5257" y="7577"/>
                    <a:pt x="5047" y="6842"/>
                  </a:cubicBezTo>
                  <a:cubicBezTo>
                    <a:pt x="4837" y="6098"/>
                    <a:pt x="5047" y="5592"/>
                    <a:pt x="4799" y="4772"/>
                  </a:cubicBezTo>
                  <a:cubicBezTo>
                    <a:pt x="4570" y="4009"/>
                    <a:pt x="4150" y="3875"/>
                    <a:pt x="4016" y="2788"/>
                  </a:cubicBezTo>
                  <a:cubicBezTo>
                    <a:pt x="3797" y="956"/>
                    <a:pt x="1813" y="2"/>
                    <a:pt x="830" y="2"/>
                  </a:cubicBezTo>
                  <a:cubicBezTo>
                    <a:pt x="815" y="1"/>
                    <a:pt x="800" y="1"/>
                    <a:pt x="785" y="1"/>
                  </a:cubicBezTo>
                  <a:close/>
                </a:path>
              </a:pathLst>
            </a:custGeom>
            <a:solidFill>
              <a:srgbClr val="395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65"/>
            <p:cNvSpPr/>
            <p:nvPr/>
          </p:nvSpPr>
          <p:spPr>
            <a:xfrm>
              <a:off x="5330354" y="1502972"/>
              <a:ext cx="149909" cy="256351"/>
            </a:xfrm>
            <a:custGeom>
              <a:avLst/>
              <a:gdLst/>
              <a:ahLst/>
              <a:cxnLst/>
              <a:rect l="l" t="t" r="r" b="b"/>
              <a:pathLst>
                <a:path w="5725" h="9790" extrusionOk="0">
                  <a:moveTo>
                    <a:pt x="4938" y="1"/>
                  </a:moveTo>
                  <a:cubicBezTo>
                    <a:pt x="4923" y="1"/>
                    <a:pt x="4909" y="1"/>
                    <a:pt x="4895" y="2"/>
                  </a:cubicBezTo>
                  <a:cubicBezTo>
                    <a:pt x="3902" y="2"/>
                    <a:pt x="1928" y="956"/>
                    <a:pt x="1699" y="2788"/>
                  </a:cubicBezTo>
                  <a:cubicBezTo>
                    <a:pt x="1575" y="3875"/>
                    <a:pt x="1155" y="4009"/>
                    <a:pt x="926" y="4772"/>
                  </a:cubicBezTo>
                  <a:cubicBezTo>
                    <a:pt x="678" y="5592"/>
                    <a:pt x="888" y="6098"/>
                    <a:pt x="678" y="6842"/>
                  </a:cubicBezTo>
                  <a:cubicBezTo>
                    <a:pt x="468" y="7577"/>
                    <a:pt x="48" y="7796"/>
                    <a:pt x="67" y="9055"/>
                  </a:cubicBezTo>
                  <a:cubicBezTo>
                    <a:pt x="77" y="9303"/>
                    <a:pt x="48" y="9551"/>
                    <a:pt x="1" y="9790"/>
                  </a:cubicBezTo>
                  <a:cubicBezTo>
                    <a:pt x="487" y="8302"/>
                    <a:pt x="1584" y="7653"/>
                    <a:pt x="1689" y="6222"/>
                  </a:cubicBezTo>
                  <a:cubicBezTo>
                    <a:pt x="1718" y="5974"/>
                    <a:pt x="1670" y="5707"/>
                    <a:pt x="1756" y="5468"/>
                  </a:cubicBezTo>
                  <a:cubicBezTo>
                    <a:pt x="2042" y="4629"/>
                    <a:pt x="2872" y="4667"/>
                    <a:pt x="3540" y="3589"/>
                  </a:cubicBezTo>
                  <a:cubicBezTo>
                    <a:pt x="4322" y="2330"/>
                    <a:pt x="5162" y="2902"/>
                    <a:pt x="5725" y="2187"/>
                  </a:cubicBezTo>
                  <a:lnTo>
                    <a:pt x="5725" y="231"/>
                  </a:lnTo>
                  <a:cubicBezTo>
                    <a:pt x="5639" y="231"/>
                    <a:pt x="5553" y="212"/>
                    <a:pt x="5486" y="164"/>
                  </a:cubicBezTo>
                  <a:cubicBezTo>
                    <a:pt x="5318" y="58"/>
                    <a:pt x="5125" y="1"/>
                    <a:pt x="4938" y="1"/>
                  </a:cubicBezTo>
                  <a:close/>
                </a:path>
              </a:pathLst>
            </a:custGeom>
            <a:solidFill>
              <a:srgbClr val="576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 name="Google Shape;1079;p65"/>
          <p:cNvGrpSpPr/>
          <p:nvPr/>
        </p:nvGrpSpPr>
        <p:grpSpPr>
          <a:xfrm>
            <a:off x="1172658" y="3895674"/>
            <a:ext cx="274550" cy="354754"/>
            <a:chOff x="5794745" y="1502999"/>
            <a:chExt cx="274550" cy="354754"/>
          </a:xfrm>
        </p:grpSpPr>
        <p:sp>
          <p:nvSpPr>
            <p:cNvPr id="1080" name="Google Shape;1080;p65"/>
            <p:cNvSpPr/>
            <p:nvPr/>
          </p:nvSpPr>
          <p:spPr>
            <a:xfrm>
              <a:off x="5794745" y="1703340"/>
              <a:ext cx="274550" cy="154413"/>
            </a:xfrm>
            <a:custGeom>
              <a:avLst/>
              <a:gdLst/>
              <a:ahLst/>
              <a:cxnLst/>
              <a:rect l="l" t="t" r="r" b="b"/>
              <a:pathLst>
                <a:path w="10485" h="5897" extrusionOk="0">
                  <a:moveTo>
                    <a:pt x="3711" y="1"/>
                  </a:moveTo>
                  <a:lnTo>
                    <a:pt x="3711" y="1031"/>
                  </a:lnTo>
                  <a:cubicBezTo>
                    <a:pt x="3711" y="1327"/>
                    <a:pt x="3521" y="1585"/>
                    <a:pt x="3244" y="1661"/>
                  </a:cubicBezTo>
                  <a:lnTo>
                    <a:pt x="935" y="2338"/>
                  </a:lnTo>
                  <a:cubicBezTo>
                    <a:pt x="382" y="2500"/>
                    <a:pt x="0" y="3016"/>
                    <a:pt x="0" y="3597"/>
                  </a:cubicBezTo>
                  <a:lnTo>
                    <a:pt x="0" y="5248"/>
                  </a:lnTo>
                  <a:cubicBezTo>
                    <a:pt x="0" y="5601"/>
                    <a:pt x="296" y="5897"/>
                    <a:pt x="659" y="5897"/>
                  </a:cubicBezTo>
                  <a:lnTo>
                    <a:pt x="9827" y="5897"/>
                  </a:lnTo>
                  <a:cubicBezTo>
                    <a:pt x="10189" y="5897"/>
                    <a:pt x="10485" y="5601"/>
                    <a:pt x="10485" y="5248"/>
                  </a:cubicBezTo>
                  <a:lnTo>
                    <a:pt x="10485" y="3597"/>
                  </a:lnTo>
                  <a:cubicBezTo>
                    <a:pt x="10485" y="3016"/>
                    <a:pt x="10103" y="2510"/>
                    <a:pt x="9540" y="2348"/>
                  </a:cubicBezTo>
                  <a:lnTo>
                    <a:pt x="7241" y="1670"/>
                  </a:lnTo>
                  <a:cubicBezTo>
                    <a:pt x="6965" y="1585"/>
                    <a:pt x="6774" y="1327"/>
                    <a:pt x="6774" y="1041"/>
                  </a:cubicBezTo>
                  <a:lnTo>
                    <a:pt x="6774" y="1"/>
                  </a:ln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65"/>
            <p:cNvSpPr/>
            <p:nvPr/>
          </p:nvSpPr>
          <p:spPr>
            <a:xfrm>
              <a:off x="5891918" y="1703340"/>
              <a:ext cx="80205" cy="22886"/>
            </a:xfrm>
            <a:custGeom>
              <a:avLst/>
              <a:gdLst/>
              <a:ahLst/>
              <a:cxnLst/>
              <a:rect l="l" t="t" r="r" b="b"/>
              <a:pathLst>
                <a:path w="3063" h="874" extrusionOk="0">
                  <a:moveTo>
                    <a:pt x="0" y="1"/>
                  </a:moveTo>
                  <a:lnTo>
                    <a:pt x="0" y="487"/>
                  </a:lnTo>
                  <a:cubicBezTo>
                    <a:pt x="477" y="745"/>
                    <a:pt x="1002" y="874"/>
                    <a:pt x="1528" y="874"/>
                  </a:cubicBezTo>
                  <a:cubicBezTo>
                    <a:pt x="2054" y="874"/>
                    <a:pt x="2581" y="745"/>
                    <a:pt x="3063" y="487"/>
                  </a:cubicBezTo>
                  <a:lnTo>
                    <a:pt x="3063" y="1"/>
                  </a:lnTo>
                  <a:close/>
                </a:path>
              </a:pathLst>
            </a:custGeom>
            <a:solidFill>
              <a:srgbClr val="EEF1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5"/>
            <p:cNvSpPr/>
            <p:nvPr/>
          </p:nvSpPr>
          <p:spPr>
            <a:xfrm>
              <a:off x="5835698" y="1554478"/>
              <a:ext cx="192381" cy="160147"/>
            </a:xfrm>
            <a:custGeom>
              <a:avLst/>
              <a:gdLst/>
              <a:ahLst/>
              <a:cxnLst/>
              <a:rect l="l" t="t" r="r" b="b"/>
              <a:pathLst>
                <a:path w="7347" h="6116" extrusionOk="0">
                  <a:moveTo>
                    <a:pt x="840" y="0"/>
                  </a:moveTo>
                  <a:lnTo>
                    <a:pt x="840" y="2404"/>
                  </a:lnTo>
                  <a:lnTo>
                    <a:pt x="726" y="2404"/>
                  </a:lnTo>
                  <a:cubicBezTo>
                    <a:pt x="1" y="2404"/>
                    <a:pt x="1" y="3501"/>
                    <a:pt x="726" y="3501"/>
                  </a:cubicBezTo>
                  <a:lnTo>
                    <a:pt x="850" y="3501"/>
                  </a:lnTo>
                  <a:cubicBezTo>
                    <a:pt x="955" y="4980"/>
                    <a:pt x="2195" y="6115"/>
                    <a:pt x="3674" y="6115"/>
                  </a:cubicBezTo>
                  <a:cubicBezTo>
                    <a:pt x="5152" y="6115"/>
                    <a:pt x="6393" y="4980"/>
                    <a:pt x="6507" y="3501"/>
                  </a:cubicBezTo>
                  <a:lnTo>
                    <a:pt x="6622" y="3501"/>
                  </a:lnTo>
                  <a:cubicBezTo>
                    <a:pt x="7347" y="3501"/>
                    <a:pt x="7347" y="2404"/>
                    <a:pt x="6622" y="2404"/>
                  </a:cubicBezTo>
                  <a:lnTo>
                    <a:pt x="6517" y="2404"/>
                  </a:lnTo>
                  <a:lnTo>
                    <a:pt x="6517" y="0"/>
                  </a:lnTo>
                  <a:close/>
                </a:path>
              </a:pathLst>
            </a:custGeom>
            <a:solidFill>
              <a:srgbClr val="F0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65"/>
            <p:cNvSpPr/>
            <p:nvPr/>
          </p:nvSpPr>
          <p:spPr>
            <a:xfrm>
              <a:off x="5839705" y="1554478"/>
              <a:ext cx="143677" cy="160357"/>
            </a:xfrm>
            <a:custGeom>
              <a:avLst/>
              <a:gdLst/>
              <a:ahLst/>
              <a:cxnLst/>
              <a:rect l="l" t="t" r="r" b="b"/>
              <a:pathLst>
                <a:path w="5487" h="6124" extrusionOk="0">
                  <a:moveTo>
                    <a:pt x="687" y="0"/>
                  </a:moveTo>
                  <a:lnTo>
                    <a:pt x="687" y="2404"/>
                  </a:lnTo>
                  <a:lnTo>
                    <a:pt x="602" y="2404"/>
                  </a:lnTo>
                  <a:cubicBezTo>
                    <a:pt x="315" y="2404"/>
                    <a:pt x="67" y="2614"/>
                    <a:pt x="29" y="2900"/>
                  </a:cubicBezTo>
                  <a:cubicBezTo>
                    <a:pt x="1" y="3215"/>
                    <a:pt x="249" y="3501"/>
                    <a:pt x="573" y="3501"/>
                  </a:cubicBezTo>
                  <a:lnTo>
                    <a:pt x="697" y="3501"/>
                  </a:lnTo>
                  <a:cubicBezTo>
                    <a:pt x="801" y="4997"/>
                    <a:pt x="2048" y="6124"/>
                    <a:pt x="3502" y="6124"/>
                  </a:cubicBezTo>
                  <a:cubicBezTo>
                    <a:pt x="3652" y="6124"/>
                    <a:pt x="3805" y="6112"/>
                    <a:pt x="3960" y="6087"/>
                  </a:cubicBezTo>
                  <a:cubicBezTo>
                    <a:pt x="2576" y="5867"/>
                    <a:pt x="1556" y="4684"/>
                    <a:pt x="1556" y="3282"/>
                  </a:cubicBezTo>
                  <a:lnTo>
                    <a:pt x="1556" y="2185"/>
                  </a:lnTo>
                  <a:cubicBezTo>
                    <a:pt x="1556" y="1708"/>
                    <a:pt x="1947" y="1317"/>
                    <a:pt x="2433" y="1317"/>
                  </a:cubicBezTo>
                  <a:lnTo>
                    <a:pt x="5057" y="1317"/>
                  </a:lnTo>
                  <a:cubicBezTo>
                    <a:pt x="5295" y="1317"/>
                    <a:pt x="5486" y="1116"/>
                    <a:pt x="5486" y="878"/>
                  </a:cubicBezTo>
                  <a:lnTo>
                    <a:pt x="5486" y="0"/>
                  </a:ln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65"/>
            <p:cNvSpPr/>
            <p:nvPr/>
          </p:nvSpPr>
          <p:spPr>
            <a:xfrm>
              <a:off x="5842716" y="1502999"/>
              <a:ext cx="187118" cy="114455"/>
            </a:xfrm>
            <a:custGeom>
              <a:avLst/>
              <a:gdLst/>
              <a:ahLst/>
              <a:cxnLst/>
              <a:rect l="l" t="t" r="r" b="b"/>
              <a:pathLst>
                <a:path w="7146" h="4371" extrusionOk="0">
                  <a:moveTo>
                    <a:pt x="6000" y="1"/>
                  </a:moveTo>
                  <a:cubicBezTo>
                    <a:pt x="5994" y="1"/>
                    <a:pt x="5988" y="1"/>
                    <a:pt x="5982" y="1"/>
                  </a:cubicBezTo>
                  <a:lnTo>
                    <a:pt x="1841" y="1"/>
                  </a:lnTo>
                  <a:cubicBezTo>
                    <a:pt x="811" y="1"/>
                    <a:pt x="0" y="898"/>
                    <a:pt x="105" y="1928"/>
                  </a:cubicBezTo>
                  <a:lnTo>
                    <a:pt x="353" y="4370"/>
                  </a:lnTo>
                  <a:lnTo>
                    <a:pt x="572" y="4370"/>
                  </a:lnTo>
                  <a:cubicBezTo>
                    <a:pt x="811" y="4370"/>
                    <a:pt x="1002" y="4179"/>
                    <a:pt x="1002" y="3931"/>
                  </a:cubicBezTo>
                  <a:lnTo>
                    <a:pt x="1002" y="2844"/>
                  </a:lnTo>
                  <a:lnTo>
                    <a:pt x="5819" y="2844"/>
                  </a:lnTo>
                  <a:lnTo>
                    <a:pt x="5819" y="3931"/>
                  </a:lnTo>
                  <a:cubicBezTo>
                    <a:pt x="5819" y="4179"/>
                    <a:pt x="6010" y="4370"/>
                    <a:pt x="6249" y="4370"/>
                  </a:cubicBezTo>
                  <a:lnTo>
                    <a:pt x="6468" y="4370"/>
                  </a:lnTo>
                  <a:lnTo>
                    <a:pt x="6649" y="2014"/>
                  </a:lnTo>
                  <a:lnTo>
                    <a:pt x="6640" y="2014"/>
                  </a:lnTo>
                  <a:cubicBezTo>
                    <a:pt x="6964" y="1794"/>
                    <a:pt x="7145" y="1413"/>
                    <a:pt x="7117" y="1022"/>
                  </a:cubicBezTo>
                  <a:cubicBezTo>
                    <a:pt x="7070" y="446"/>
                    <a:pt x="6583" y="1"/>
                    <a:pt x="6000" y="1"/>
                  </a:cubicBezTo>
                  <a:close/>
                </a:path>
              </a:pathLst>
            </a:custGeom>
            <a:solidFill>
              <a:srgbClr val="DA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65"/>
            <p:cNvSpPr/>
            <p:nvPr/>
          </p:nvSpPr>
          <p:spPr>
            <a:xfrm>
              <a:off x="5842716" y="1502999"/>
              <a:ext cx="72218" cy="114455"/>
            </a:xfrm>
            <a:custGeom>
              <a:avLst/>
              <a:gdLst/>
              <a:ahLst/>
              <a:cxnLst/>
              <a:rect l="l" t="t" r="r" b="b"/>
              <a:pathLst>
                <a:path w="2758" h="4371" extrusionOk="0">
                  <a:moveTo>
                    <a:pt x="1841" y="1"/>
                  </a:moveTo>
                  <a:cubicBezTo>
                    <a:pt x="811" y="1"/>
                    <a:pt x="0" y="898"/>
                    <a:pt x="105" y="1928"/>
                  </a:cubicBezTo>
                  <a:lnTo>
                    <a:pt x="353" y="4370"/>
                  </a:lnTo>
                  <a:lnTo>
                    <a:pt x="572" y="4370"/>
                  </a:lnTo>
                  <a:cubicBezTo>
                    <a:pt x="811" y="4370"/>
                    <a:pt x="1002" y="4179"/>
                    <a:pt x="1002" y="3931"/>
                  </a:cubicBezTo>
                  <a:lnTo>
                    <a:pt x="1002" y="1756"/>
                  </a:lnTo>
                  <a:cubicBezTo>
                    <a:pt x="1002" y="783"/>
                    <a:pt x="1784" y="1"/>
                    <a:pt x="2757" y="1"/>
                  </a:cubicBezTo>
                  <a:close/>
                </a:path>
              </a:pathLst>
            </a:custGeom>
            <a:solidFill>
              <a:srgbClr val="D4DD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65"/>
            <p:cNvSpPr/>
            <p:nvPr/>
          </p:nvSpPr>
          <p:spPr>
            <a:xfrm>
              <a:off x="5891918" y="1617532"/>
              <a:ext cx="11521" cy="17151"/>
            </a:xfrm>
            <a:custGeom>
              <a:avLst/>
              <a:gdLst/>
              <a:ahLst/>
              <a:cxnLst/>
              <a:rect l="l" t="t" r="r" b="b"/>
              <a:pathLst>
                <a:path w="440" h="655" extrusionOk="0">
                  <a:moveTo>
                    <a:pt x="220" y="1"/>
                  </a:moveTo>
                  <a:cubicBezTo>
                    <a:pt x="110" y="1"/>
                    <a:pt x="0" y="73"/>
                    <a:pt x="0" y="216"/>
                  </a:cubicBezTo>
                  <a:lnTo>
                    <a:pt x="0" y="435"/>
                  </a:lnTo>
                  <a:cubicBezTo>
                    <a:pt x="0" y="550"/>
                    <a:pt x="96" y="654"/>
                    <a:pt x="220" y="654"/>
                  </a:cubicBezTo>
                  <a:cubicBezTo>
                    <a:pt x="334" y="654"/>
                    <a:pt x="439" y="550"/>
                    <a:pt x="439" y="435"/>
                  </a:cubicBezTo>
                  <a:lnTo>
                    <a:pt x="439" y="216"/>
                  </a:lnTo>
                  <a:cubicBezTo>
                    <a:pt x="439" y="73"/>
                    <a:pt x="330" y="1"/>
                    <a:pt x="220" y="1"/>
                  </a:cubicBezTo>
                  <a:close/>
                </a:path>
              </a:pathLst>
            </a:custGeom>
            <a:solidFill>
              <a:srgbClr val="395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65"/>
            <p:cNvSpPr/>
            <p:nvPr/>
          </p:nvSpPr>
          <p:spPr>
            <a:xfrm>
              <a:off x="5960601" y="1617532"/>
              <a:ext cx="11521" cy="17151"/>
            </a:xfrm>
            <a:custGeom>
              <a:avLst/>
              <a:gdLst/>
              <a:ahLst/>
              <a:cxnLst/>
              <a:rect l="l" t="t" r="r" b="b"/>
              <a:pathLst>
                <a:path w="440" h="655" extrusionOk="0">
                  <a:moveTo>
                    <a:pt x="220" y="1"/>
                  </a:moveTo>
                  <a:cubicBezTo>
                    <a:pt x="111" y="1"/>
                    <a:pt x="1" y="73"/>
                    <a:pt x="1" y="216"/>
                  </a:cubicBezTo>
                  <a:lnTo>
                    <a:pt x="1" y="435"/>
                  </a:lnTo>
                  <a:cubicBezTo>
                    <a:pt x="1" y="550"/>
                    <a:pt x="96" y="654"/>
                    <a:pt x="220" y="654"/>
                  </a:cubicBezTo>
                  <a:cubicBezTo>
                    <a:pt x="335" y="654"/>
                    <a:pt x="430" y="550"/>
                    <a:pt x="440" y="435"/>
                  </a:cubicBezTo>
                  <a:lnTo>
                    <a:pt x="440" y="216"/>
                  </a:lnTo>
                  <a:cubicBezTo>
                    <a:pt x="440" y="73"/>
                    <a:pt x="330" y="1"/>
                    <a:pt x="220" y="1"/>
                  </a:cubicBezTo>
                  <a:close/>
                </a:path>
              </a:pathLst>
            </a:custGeom>
            <a:solidFill>
              <a:srgbClr val="395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65"/>
            <p:cNvSpPr/>
            <p:nvPr/>
          </p:nvSpPr>
          <p:spPr>
            <a:xfrm>
              <a:off x="5906424" y="1657438"/>
              <a:ext cx="50773" cy="17282"/>
            </a:xfrm>
            <a:custGeom>
              <a:avLst/>
              <a:gdLst/>
              <a:ahLst/>
              <a:cxnLst/>
              <a:rect l="l" t="t" r="r" b="b"/>
              <a:pathLst>
                <a:path w="1939" h="660" extrusionOk="0">
                  <a:moveTo>
                    <a:pt x="315" y="0"/>
                  </a:moveTo>
                  <a:cubicBezTo>
                    <a:pt x="144" y="0"/>
                    <a:pt x="0" y="218"/>
                    <a:pt x="162" y="380"/>
                  </a:cubicBezTo>
                  <a:cubicBezTo>
                    <a:pt x="373" y="556"/>
                    <a:pt x="633" y="659"/>
                    <a:pt x="904" y="659"/>
                  </a:cubicBezTo>
                  <a:cubicBezTo>
                    <a:pt x="927" y="659"/>
                    <a:pt x="950" y="658"/>
                    <a:pt x="973" y="657"/>
                  </a:cubicBezTo>
                  <a:cubicBezTo>
                    <a:pt x="986" y="657"/>
                    <a:pt x="1000" y="658"/>
                    <a:pt x="1013" y="658"/>
                  </a:cubicBezTo>
                  <a:cubicBezTo>
                    <a:pt x="1294" y="658"/>
                    <a:pt x="1565" y="562"/>
                    <a:pt x="1784" y="380"/>
                  </a:cubicBezTo>
                  <a:cubicBezTo>
                    <a:pt x="1938" y="218"/>
                    <a:pt x="1792" y="0"/>
                    <a:pt x="1621" y="0"/>
                  </a:cubicBezTo>
                  <a:cubicBezTo>
                    <a:pt x="1570" y="0"/>
                    <a:pt x="1517" y="19"/>
                    <a:pt x="1469" y="65"/>
                  </a:cubicBezTo>
                  <a:cubicBezTo>
                    <a:pt x="1321" y="170"/>
                    <a:pt x="1147" y="223"/>
                    <a:pt x="972" y="223"/>
                  </a:cubicBezTo>
                  <a:cubicBezTo>
                    <a:pt x="796" y="223"/>
                    <a:pt x="620" y="170"/>
                    <a:pt x="467" y="65"/>
                  </a:cubicBezTo>
                  <a:cubicBezTo>
                    <a:pt x="419" y="19"/>
                    <a:pt x="366" y="0"/>
                    <a:pt x="315" y="0"/>
                  </a:cubicBezTo>
                  <a:close/>
                </a:path>
              </a:pathLst>
            </a:custGeom>
            <a:solidFill>
              <a:srgbClr val="DA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65"/>
            <p:cNvSpPr/>
            <p:nvPr/>
          </p:nvSpPr>
          <p:spPr>
            <a:xfrm>
              <a:off x="5884429" y="1600433"/>
              <a:ext cx="26499" cy="11260"/>
            </a:xfrm>
            <a:custGeom>
              <a:avLst/>
              <a:gdLst/>
              <a:ahLst/>
              <a:cxnLst/>
              <a:rect l="l" t="t" r="r" b="b"/>
              <a:pathLst>
                <a:path w="1012" h="430" extrusionOk="0">
                  <a:moveTo>
                    <a:pt x="286" y="1"/>
                  </a:moveTo>
                  <a:cubicBezTo>
                    <a:pt x="0" y="1"/>
                    <a:pt x="0" y="430"/>
                    <a:pt x="286" y="430"/>
                  </a:cubicBezTo>
                  <a:lnTo>
                    <a:pt x="725" y="430"/>
                  </a:lnTo>
                  <a:cubicBezTo>
                    <a:pt x="1011" y="430"/>
                    <a:pt x="1011" y="1"/>
                    <a:pt x="725" y="1"/>
                  </a:cubicBezTo>
                  <a:close/>
                </a:path>
              </a:pathLst>
            </a:custGeom>
            <a:solidFill>
              <a:srgbClr val="D4DD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5"/>
            <p:cNvSpPr/>
            <p:nvPr/>
          </p:nvSpPr>
          <p:spPr>
            <a:xfrm>
              <a:off x="5953112" y="1600433"/>
              <a:ext cx="26499" cy="11260"/>
            </a:xfrm>
            <a:custGeom>
              <a:avLst/>
              <a:gdLst/>
              <a:ahLst/>
              <a:cxnLst/>
              <a:rect l="l" t="t" r="r" b="b"/>
              <a:pathLst>
                <a:path w="1012" h="430" extrusionOk="0">
                  <a:moveTo>
                    <a:pt x="287" y="1"/>
                  </a:moveTo>
                  <a:cubicBezTo>
                    <a:pt x="1" y="1"/>
                    <a:pt x="1" y="430"/>
                    <a:pt x="287" y="430"/>
                  </a:cubicBezTo>
                  <a:lnTo>
                    <a:pt x="726" y="430"/>
                  </a:lnTo>
                  <a:cubicBezTo>
                    <a:pt x="1012" y="430"/>
                    <a:pt x="1012" y="1"/>
                    <a:pt x="726" y="1"/>
                  </a:cubicBezTo>
                  <a:close/>
                </a:path>
              </a:pathLst>
            </a:custGeom>
            <a:solidFill>
              <a:srgbClr val="D4DD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65"/>
            <p:cNvSpPr/>
            <p:nvPr/>
          </p:nvSpPr>
          <p:spPr>
            <a:xfrm>
              <a:off x="5846199" y="1748326"/>
              <a:ext cx="171643" cy="109427"/>
            </a:xfrm>
            <a:custGeom>
              <a:avLst/>
              <a:gdLst/>
              <a:ahLst/>
              <a:cxnLst/>
              <a:rect l="l" t="t" r="r" b="b"/>
              <a:pathLst>
                <a:path w="6555" h="4179" extrusionOk="0">
                  <a:moveTo>
                    <a:pt x="1088" y="0"/>
                  </a:moveTo>
                  <a:lnTo>
                    <a:pt x="1" y="324"/>
                  </a:lnTo>
                  <a:lnTo>
                    <a:pt x="1" y="4179"/>
                  </a:lnTo>
                  <a:lnTo>
                    <a:pt x="6555" y="4179"/>
                  </a:lnTo>
                  <a:lnTo>
                    <a:pt x="6555" y="324"/>
                  </a:lnTo>
                  <a:lnTo>
                    <a:pt x="5467" y="0"/>
                  </a:lnTo>
                  <a:lnTo>
                    <a:pt x="5467" y="468"/>
                  </a:lnTo>
                  <a:cubicBezTo>
                    <a:pt x="5467" y="1670"/>
                    <a:pt x="4484" y="2652"/>
                    <a:pt x="3282" y="2652"/>
                  </a:cubicBezTo>
                  <a:cubicBezTo>
                    <a:pt x="2071" y="2652"/>
                    <a:pt x="1098" y="1670"/>
                    <a:pt x="1098" y="468"/>
                  </a:cubicBezTo>
                  <a:lnTo>
                    <a:pt x="1088" y="468"/>
                  </a:lnTo>
                  <a:lnTo>
                    <a:pt x="1088" y="0"/>
                  </a:lnTo>
                  <a:close/>
                </a:path>
              </a:pathLst>
            </a:custGeom>
            <a:solidFill>
              <a:srgbClr val="ACB9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5"/>
            <p:cNvSpPr/>
            <p:nvPr/>
          </p:nvSpPr>
          <p:spPr>
            <a:xfrm>
              <a:off x="5845439" y="1548979"/>
              <a:ext cx="177901" cy="28489"/>
            </a:xfrm>
            <a:custGeom>
              <a:avLst/>
              <a:gdLst/>
              <a:ahLst/>
              <a:cxnLst/>
              <a:rect l="l" t="t" r="r" b="b"/>
              <a:pathLst>
                <a:path w="6794" h="1088" extrusionOk="0">
                  <a:moveTo>
                    <a:pt x="1" y="0"/>
                  </a:moveTo>
                  <a:cubicBezTo>
                    <a:pt x="1" y="58"/>
                    <a:pt x="1" y="115"/>
                    <a:pt x="11" y="172"/>
                  </a:cubicBezTo>
                  <a:lnTo>
                    <a:pt x="96" y="1088"/>
                  </a:lnTo>
                  <a:lnTo>
                    <a:pt x="6479" y="1088"/>
                  </a:lnTo>
                  <a:lnTo>
                    <a:pt x="6545" y="258"/>
                  </a:lnTo>
                  <a:lnTo>
                    <a:pt x="6526" y="258"/>
                  </a:lnTo>
                  <a:cubicBezTo>
                    <a:pt x="6631" y="182"/>
                    <a:pt x="6727" y="96"/>
                    <a:pt x="6793" y="0"/>
                  </a:cubicBezTo>
                  <a:close/>
                </a:path>
              </a:pathLst>
            </a:custGeom>
            <a:solidFill>
              <a:srgbClr val="ACB9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5"/>
            <p:cNvSpPr/>
            <p:nvPr/>
          </p:nvSpPr>
          <p:spPr>
            <a:xfrm>
              <a:off x="5932635" y="1548979"/>
              <a:ext cx="90941" cy="22781"/>
            </a:xfrm>
            <a:custGeom>
              <a:avLst/>
              <a:gdLst/>
              <a:ahLst/>
              <a:cxnLst/>
              <a:rect l="l" t="t" r="r" b="b"/>
              <a:pathLst>
                <a:path w="3473" h="870" extrusionOk="0">
                  <a:moveTo>
                    <a:pt x="0" y="0"/>
                  </a:moveTo>
                  <a:cubicBezTo>
                    <a:pt x="105" y="506"/>
                    <a:pt x="554" y="868"/>
                    <a:pt x="1069" y="868"/>
                  </a:cubicBezTo>
                  <a:cubicBezTo>
                    <a:pt x="1317" y="868"/>
                    <a:pt x="1565" y="783"/>
                    <a:pt x="1756" y="620"/>
                  </a:cubicBezTo>
                  <a:cubicBezTo>
                    <a:pt x="2006" y="785"/>
                    <a:pt x="2298" y="869"/>
                    <a:pt x="2591" y="869"/>
                  </a:cubicBezTo>
                  <a:cubicBezTo>
                    <a:pt x="2789" y="869"/>
                    <a:pt x="2989" y="831"/>
                    <a:pt x="3177" y="754"/>
                  </a:cubicBezTo>
                  <a:lnTo>
                    <a:pt x="3215" y="258"/>
                  </a:lnTo>
                  <a:lnTo>
                    <a:pt x="3206" y="258"/>
                  </a:lnTo>
                  <a:cubicBezTo>
                    <a:pt x="3301" y="182"/>
                    <a:pt x="3397" y="96"/>
                    <a:pt x="3473" y="0"/>
                  </a:cubicBezTo>
                  <a:close/>
                </a:path>
              </a:pathLst>
            </a:custGeom>
            <a:solidFill>
              <a:srgbClr val="899C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65"/>
            <p:cNvSpPr/>
            <p:nvPr/>
          </p:nvSpPr>
          <p:spPr>
            <a:xfrm>
              <a:off x="5932373" y="1537484"/>
              <a:ext cx="17282" cy="11521"/>
            </a:xfrm>
            <a:custGeom>
              <a:avLst/>
              <a:gdLst/>
              <a:ahLst/>
              <a:cxnLst/>
              <a:rect l="l" t="t" r="r" b="b"/>
              <a:pathLst>
                <a:path w="660" h="440" extrusionOk="0">
                  <a:moveTo>
                    <a:pt x="440" y="0"/>
                  </a:moveTo>
                  <a:cubicBezTo>
                    <a:pt x="201" y="0"/>
                    <a:pt x="1" y="191"/>
                    <a:pt x="10" y="439"/>
                  </a:cubicBezTo>
                  <a:lnTo>
                    <a:pt x="659" y="439"/>
                  </a:lnTo>
                  <a:lnTo>
                    <a:pt x="659" y="0"/>
                  </a:lnTo>
                  <a:close/>
                </a:path>
              </a:pathLst>
            </a:custGeom>
            <a:solidFill>
              <a:srgbClr val="D4DD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5"/>
            <p:cNvSpPr/>
            <p:nvPr/>
          </p:nvSpPr>
          <p:spPr>
            <a:xfrm>
              <a:off x="5972096" y="1502999"/>
              <a:ext cx="57240" cy="57240"/>
            </a:xfrm>
            <a:custGeom>
              <a:avLst/>
              <a:gdLst/>
              <a:ahLst/>
              <a:cxnLst/>
              <a:rect l="l" t="t" r="r" b="b"/>
              <a:pathLst>
                <a:path w="2186" h="2186" extrusionOk="0">
                  <a:moveTo>
                    <a:pt x="1088" y="1"/>
                  </a:moveTo>
                  <a:cubicBezTo>
                    <a:pt x="487" y="1"/>
                    <a:pt x="1" y="497"/>
                    <a:pt x="1" y="1098"/>
                  </a:cubicBezTo>
                  <a:cubicBezTo>
                    <a:pt x="1" y="1699"/>
                    <a:pt x="487" y="2186"/>
                    <a:pt x="1088" y="2186"/>
                  </a:cubicBezTo>
                  <a:cubicBezTo>
                    <a:pt x="1689" y="2186"/>
                    <a:pt x="2185" y="1699"/>
                    <a:pt x="2185" y="1098"/>
                  </a:cubicBezTo>
                  <a:cubicBezTo>
                    <a:pt x="2185" y="497"/>
                    <a:pt x="1689" y="1"/>
                    <a:pt x="1088" y="1"/>
                  </a:cubicBezTo>
                  <a:close/>
                </a:path>
              </a:pathLst>
            </a:custGeom>
            <a:solidFill>
              <a:srgbClr val="DA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5"/>
            <p:cNvSpPr/>
            <p:nvPr/>
          </p:nvSpPr>
          <p:spPr>
            <a:xfrm>
              <a:off x="5943371" y="1525989"/>
              <a:ext cx="34250" cy="34250"/>
            </a:xfrm>
            <a:custGeom>
              <a:avLst/>
              <a:gdLst/>
              <a:ahLst/>
              <a:cxnLst/>
              <a:rect l="l" t="t" r="r" b="b"/>
              <a:pathLst>
                <a:path w="1308" h="1308" extrusionOk="0">
                  <a:moveTo>
                    <a:pt x="659" y="1"/>
                  </a:moveTo>
                  <a:cubicBezTo>
                    <a:pt x="296" y="1"/>
                    <a:pt x="1" y="296"/>
                    <a:pt x="1" y="659"/>
                  </a:cubicBezTo>
                  <a:cubicBezTo>
                    <a:pt x="1" y="1021"/>
                    <a:pt x="296" y="1308"/>
                    <a:pt x="659" y="1308"/>
                  </a:cubicBezTo>
                  <a:cubicBezTo>
                    <a:pt x="1021" y="1308"/>
                    <a:pt x="1308" y="1021"/>
                    <a:pt x="1308" y="659"/>
                  </a:cubicBezTo>
                  <a:cubicBezTo>
                    <a:pt x="1308" y="296"/>
                    <a:pt x="1021" y="1"/>
                    <a:pt x="659" y="1"/>
                  </a:cubicBezTo>
                  <a:close/>
                </a:path>
              </a:pathLst>
            </a:custGeom>
            <a:solidFill>
              <a:srgbClr val="DA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65"/>
            <p:cNvSpPr/>
            <p:nvPr/>
          </p:nvSpPr>
          <p:spPr>
            <a:xfrm>
              <a:off x="5845204" y="1548979"/>
              <a:ext cx="23750" cy="28489"/>
            </a:xfrm>
            <a:custGeom>
              <a:avLst/>
              <a:gdLst/>
              <a:ahLst/>
              <a:cxnLst/>
              <a:rect l="l" t="t" r="r" b="b"/>
              <a:pathLst>
                <a:path w="907" h="1088" extrusionOk="0">
                  <a:moveTo>
                    <a:pt x="0" y="0"/>
                  </a:moveTo>
                  <a:cubicBezTo>
                    <a:pt x="0" y="58"/>
                    <a:pt x="0" y="115"/>
                    <a:pt x="10" y="172"/>
                  </a:cubicBezTo>
                  <a:lnTo>
                    <a:pt x="105" y="1088"/>
                  </a:lnTo>
                  <a:lnTo>
                    <a:pt x="907" y="1088"/>
                  </a:lnTo>
                  <a:lnTo>
                    <a:pt x="907" y="0"/>
                  </a:lnTo>
                  <a:close/>
                </a:path>
              </a:pathLst>
            </a:custGeom>
            <a:solidFill>
              <a:srgbClr val="899C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5"/>
            <p:cNvSpPr/>
            <p:nvPr/>
          </p:nvSpPr>
          <p:spPr>
            <a:xfrm>
              <a:off x="5863428" y="1748326"/>
              <a:ext cx="137419" cy="80964"/>
            </a:xfrm>
            <a:custGeom>
              <a:avLst/>
              <a:gdLst/>
              <a:ahLst/>
              <a:cxnLst/>
              <a:rect l="l" t="t" r="r" b="b"/>
              <a:pathLst>
                <a:path w="5248" h="3092" extrusionOk="0">
                  <a:moveTo>
                    <a:pt x="430" y="0"/>
                  </a:moveTo>
                  <a:lnTo>
                    <a:pt x="1" y="134"/>
                  </a:lnTo>
                  <a:lnTo>
                    <a:pt x="1" y="468"/>
                  </a:lnTo>
                  <a:cubicBezTo>
                    <a:pt x="1" y="1918"/>
                    <a:pt x="1174" y="3091"/>
                    <a:pt x="2624" y="3091"/>
                  </a:cubicBezTo>
                  <a:cubicBezTo>
                    <a:pt x="4065" y="3091"/>
                    <a:pt x="5248" y="1918"/>
                    <a:pt x="5248" y="468"/>
                  </a:cubicBezTo>
                  <a:lnTo>
                    <a:pt x="5248" y="134"/>
                  </a:lnTo>
                  <a:lnTo>
                    <a:pt x="4799" y="0"/>
                  </a:lnTo>
                  <a:lnTo>
                    <a:pt x="4799" y="468"/>
                  </a:lnTo>
                  <a:cubicBezTo>
                    <a:pt x="4799" y="1670"/>
                    <a:pt x="3826" y="2652"/>
                    <a:pt x="2615" y="2652"/>
                  </a:cubicBezTo>
                  <a:cubicBezTo>
                    <a:pt x="1413" y="2652"/>
                    <a:pt x="430" y="1670"/>
                    <a:pt x="430" y="468"/>
                  </a:cubicBezTo>
                  <a:lnTo>
                    <a:pt x="430" y="0"/>
                  </a:lnTo>
                  <a:close/>
                </a:path>
              </a:pathLst>
            </a:custGeom>
            <a:solidFill>
              <a:srgbClr val="899C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5"/>
            <p:cNvSpPr/>
            <p:nvPr/>
          </p:nvSpPr>
          <p:spPr>
            <a:xfrm>
              <a:off x="5828969" y="1817768"/>
              <a:ext cx="17256" cy="39984"/>
            </a:xfrm>
            <a:custGeom>
              <a:avLst/>
              <a:gdLst/>
              <a:ahLst/>
              <a:cxnLst/>
              <a:rect l="l" t="t" r="r" b="b"/>
              <a:pathLst>
                <a:path w="659" h="1527" extrusionOk="0">
                  <a:moveTo>
                    <a:pt x="659" y="0"/>
                  </a:moveTo>
                  <a:cubicBezTo>
                    <a:pt x="296" y="0"/>
                    <a:pt x="0" y="286"/>
                    <a:pt x="0" y="649"/>
                  </a:cubicBezTo>
                  <a:lnTo>
                    <a:pt x="0" y="1527"/>
                  </a:lnTo>
                  <a:lnTo>
                    <a:pt x="659" y="1527"/>
                  </a:lnTo>
                  <a:lnTo>
                    <a:pt x="659" y="0"/>
                  </a:lnTo>
                  <a:close/>
                </a:path>
              </a:pathLst>
            </a:custGeom>
            <a:solidFill>
              <a:srgbClr val="EEF1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5"/>
            <p:cNvSpPr/>
            <p:nvPr/>
          </p:nvSpPr>
          <p:spPr>
            <a:xfrm>
              <a:off x="5846199" y="1817768"/>
              <a:ext cx="11521" cy="39984"/>
            </a:xfrm>
            <a:custGeom>
              <a:avLst/>
              <a:gdLst/>
              <a:ahLst/>
              <a:cxnLst/>
              <a:rect l="l" t="t" r="r" b="b"/>
              <a:pathLst>
                <a:path w="440" h="1527" extrusionOk="0">
                  <a:moveTo>
                    <a:pt x="1" y="0"/>
                  </a:moveTo>
                  <a:lnTo>
                    <a:pt x="1" y="1527"/>
                  </a:lnTo>
                  <a:lnTo>
                    <a:pt x="439" y="1527"/>
                  </a:lnTo>
                  <a:lnTo>
                    <a:pt x="439" y="439"/>
                  </a:lnTo>
                  <a:cubicBezTo>
                    <a:pt x="439" y="191"/>
                    <a:pt x="239" y="0"/>
                    <a:pt x="1" y="0"/>
                  </a:cubicBezTo>
                  <a:close/>
                </a:path>
              </a:pathLst>
            </a:custGeom>
            <a:solidFill>
              <a:srgbClr val="899C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5"/>
            <p:cNvSpPr/>
            <p:nvPr/>
          </p:nvSpPr>
          <p:spPr>
            <a:xfrm>
              <a:off x="6017815" y="1817768"/>
              <a:ext cx="17256" cy="39984"/>
            </a:xfrm>
            <a:custGeom>
              <a:avLst/>
              <a:gdLst/>
              <a:ahLst/>
              <a:cxnLst/>
              <a:rect l="l" t="t" r="r" b="b"/>
              <a:pathLst>
                <a:path w="659" h="1527" extrusionOk="0">
                  <a:moveTo>
                    <a:pt x="1" y="0"/>
                  </a:moveTo>
                  <a:lnTo>
                    <a:pt x="1" y="1527"/>
                  </a:lnTo>
                  <a:lnTo>
                    <a:pt x="659" y="1527"/>
                  </a:lnTo>
                  <a:lnTo>
                    <a:pt x="659" y="649"/>
                  </a:lnTo>
                  <a:cubicBezTo>
                    <a:pt x="649" y="286"/>
                    <a:pt x="363" y="0"/>
                    <a:pt x="1" y="0"/>
                  </a:cubicBezTo>
                  <a:close/>
                </a:path>
              </a:pathLst>
            </a:custGeom>
            <a:solidFill>
              <a:srgbClr val="EEF1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65"/>
            <p:cNvSpPr/>
            <p:nvPr/>
          </p:nvSpPr>
          <p:spPr>
            <a:xfrm>
              <a:off x="6006320" y="1817768"/>
              <a:ext cx="11521" cy="39984"/>
            </a:xfrm>
            <a:custGeom>
              <a:avLst/>
              <a:gdLst/>
              <a:ahLst/>
              <a:cxnLst/>
              <a:rect l="l" t="t" r="r" b="b"/>
              <a:pathLst>
                <a:path w="440" h="1527" extrusionOk="0">
                  <a:moveTo>
                    <a:pt x="440" y="0"/>
                  </a:moveTo>
                  <a:cubicBezTo>
                    <a:pt x="192" y="0"/>
                    <a:pt x="1" y="191"/>
                    <a:pt x="1" y="439"/>
                  </a:cubicBezTo>
                  <a:lnTo>
                    <a:pt x="1" y="1527"/>
                  </a:lnTo>
                  <a:lnTo>
                    <a:pt x="440" y="1527"/>
                  </a:lnTo>
                  <a:lnTo>
                    <a:pt x="440" y="0"/>
                  </a:lnTo>
                  <a:close/>
                </a:path>
              </a:pathLst>
            </a:custGeom>
            <a:solidFill>
              <a:srgbClr val="899C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65"/>
          <p:cNvGrpSpPr/>
          <p:nvPr/>
        </p:nvGrpSpPr>
        <p:grpSpPr>
          <a:xfrm>
            <a:off x="1178265" y="1629924"/>
            <a:ext cx="263316" cy="354754"/>
            <a:chOff x="4896940" y="1502999"/>
            <a:chExt cx="263316" cy="354754"/>
          </a:xfrm>
        </p:grpSpPr>
        <p:sp>
          <p:nvSpPr>
            <p:cNvPr id="1104" name="Google Shape;1104;p65"/>
            <p:cNvSpPr/>
            <p:nvPr/>
          </p:nvSpPr>
          <p:spPr>
            <a:xfrm>
              <a:off x="4904193" y="1594384"/>
              <a:ext cx="113433" cy="103221"/>
            </a:xfrm>
            <a:custGeom>
              <a:avLst/>
              <a:gdLst/>
              <a:ahLst/>
              <a:cxnLst/>
              <a:rect l="l" t="t" r="r" b="b"/>
              <a:pathLst>
                <a:path w="4332" h="3942" extrusionOk="0">
                  <a:moveTo>
                    <a:pt x="1253" y="1"/>
                  </a:moveTo>
                  <a:cubicBezTo>
                    <a:pt x="1048" y="1"/>
                    <a:pt x="839" y="58"/>
                    <a:pt x="649" y="184"/>
                  </a:cubicBezTo>
                  <a:cubicBezTo>
                    <a:pt x="10" y="623"/>
                    <a:pt x="0" y="1567"/>
                    <a:pt x="649" y="2006"/>
                  </a:cubicBezTo>
                  <a:cubicBezTo>
                    <a:pt x="764" y="2092"/>
                    <a:pt x="830" y="2235"/>
                    <a:pt x="821" y="2378"/>
                  </a:cubicBezTo>
                  <a:cubicBezTo>
                    <a:pt x="821" y="2540"/>
                    <a:pt x="840" y="2693"/>
                    <a:pt x="888" y="2845"/>
                  </a:cubicBezTo>
                  <a:cubicBezTo>
                    <a:pt x="1099" y="3553"/>
                    <a:pt x="1724" y="3941"/>
                    <a:pt x="2357" y="3941"/>
                  </a:cubicBezTo>
                  <a:cubicBezTo>
                    <a:pt x="2808" y="3941"/>
                    <a:pt x="3264" y="3743"/>
                    <a:pt x="3578" y="3322"/>
                  </a:cubicBezTo>
                  <a:cubicBezTo>
                    <a:pt x="4332" y="2311"/>
                    <a:pt x="3607" y="880"/>
                    <a:pt x="2357" y="880"/>
                  </a:cubicBezTo>
                  <a:lnTo>
                    <a:pt x="2328" y="880"/>
                  </a:lnTo>
                  <a:cubicBezTo>
                    <a:pt x="2220" y="340"/>
                    <a:pt x="1749" y="1"/>
                    <a:pt x="12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5"/>
            <p:cNvSpPr/>
            <p:nvPr/>
          </p:nvSpPr>
          <p:spPr>
            <a:xfrm>
              <a:off x="5039831" y="1594620"/>
              <a:ext cx="113198" cy="102907"/>
            </a:xfrm>
            <a:custGeom>
              <a:avLst/>
              <a:gdLst/>
              <a:ahLst/>
              <a:cxnLst/>
              <a:rect l="l" t="t" r="r" b="b"/>
              <a:pathLst>
                <a:path w="4323" h="3930" extrusionOk="0">
                  <a:moveTo>
                    <a:pt x="3071" y="1"/>
                  </a:moveTo>
                  <a:cubicBezTo>
                    <a:pt x="2577" y="1"/>
                    <a:pt x="2109" y="338"/>
                    <a:pt x="1995" y="871"/>
                  </a:cubicBezTo>
                  <a:lnTo>
                    <a:pt x="1985" y="871"/>
                  </a:lnTo>
                  <a:cubicBezTo>
                    <a:pt x="726" y="871"/>
                    <a:pt x="1" y="2302"/>
                    <a:pt x="754" y="3313"/>
                  </a:cubicBezTo>
                  <a:cubicBezTo>
                    <a:pt x="1067" y="3733"/>
                    <a:pt x="1521" y="3929"/>
                    <a:pt x="1971" y="3929"/>
                  </a:cubicBezTo>
                  <a:cubicBezTo>
                    <a:pt x="2606" y="3929"/>
                    <a:pt x="3233" y="3540"/>
                    <a:pt x="3445" y="2836"/>
                  </a:cubicBezTo>
                  <a:cubicBezTo>
                    <a:pt x="3492" y="2684"/>
                    <a:pt x="3511" y="2531"/>
                    <a:pt x="3511" y="2369"/>
                  </a:cubicBezTo>
                  <a:cubicBezTo>
                    <a:pt x="3502" y="2226"/>
                    <a:pt x="3569" y="2083"/>
                    <a:pt x="3683" y="1997"/>
                  </a:cubicBezTo>
                  <a:cubicBezTo>
                    <a:pt x="4322" y="1558"/>
                    <a:pt x="4322" y="614"/>
                    <a:pt x="3674" y="184"/>
                  </a:cubicBezTo>
                  <a:cubicBezTo>
                    <a:pt x="3484" y="59"/>
                    <a:pt x="3275" y="1"/>
                    <a:pt x="307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65"/>
            <p:cNvSpPr/>
            <p:nvPr/>
          </p:nvSpPr>
          <p:spPr>
            <a:xfrm>
              <a:off x="4937160" y="1502999"/>
              <a:ext cx="183138" cy="123200"/>
            </a:xfrm>
            <a:custGeom>
              <a:avLst/>
              <a:gdLst/>
              <a:ahLst/>
              <a:cxnLst/>
              <a:rect l="l" t="t" r="r" b="b"/>
              <a:pathLst>
                <a:path w="6994" h="4705" extrusionOk="0">
                  <a:moveTo>
                    <a:pt x="3492" y="1"/>
                  </a:moveTo>
                  <a:cubicBezTo>
                    <a:pt x="1565" y="1"/>
                    <a:pt x="1" y="1565"/>
                    <a:pt x="1" y="3502"/>
                  </a:cubicBezTo>
                  <a:lnTo>
                    <a:pt x="1" y="4704"/>
                  </a:lnTo>
                  <a:lnTo>
                    <a:pt x="6994" y="4704"/>
                  </a:lnTo>
                  <a:lnTo>
                    <a:pt x="6994" y="3502"/>
                  </a:lnTo>
                  <a:cubicBezTo>
                    <a:pt x="6994" y="1565"/>
                    <a:pt x="5429" y="1"/>
                    <a:pt x="349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65"/>
            <p:cNvSpPr/>
            <p:nvPr/>
          </p:nvSpPr>
          <p:spPr>
            <a:xfrm>
              <a:off x="4896940" y="1680376"/>
              <a:ext cx="263316" cy="177377"/>
            </a:xfrm>
            <a:custGeom>
              <a:avLst/>
              <a:gdLst/>
              <a:ahLst/>
              <a:cxnLst/>
              <a:rect l="l" t="t" r="r" b="b"/>
              <a:pathLst>
                <a:path w="10056" h="6774" extrusionOk="0">
                  <a:moveTo>
                    <a:pt x="3721" y="0"/>
                  </a:moveTo>
                  <a:lnTo>
                    <a:pt x="3721" y="1355"/>
                  </a:lnTo>
                  <a:cubicBezTo>
                    <a:pt x="3721" y="1717"/>
                    <a:pt x="3483" y="2051"/>
                    <a:pt x="3130" y="2175"/>
                  </a:cubicBezTo>
                  <a:lnTo>
                    <a:pt x="878" y="2967"/>
                  </a:lnTo>
                  <a:cubicBezTo>
                    <a:pt x="354" y="3158"/>
                    <a:pt x="1" y="3654"/>
                    <a:pt x="1" y="4207"/>
                  </a:cubicBezTo>
                  <a:lnTo>
                    <a:pt x="1" y="6115"/>
                  </a:lnTo>
                  <a:cubicBezTo>
                    <a:pt x="1" y="6478"/>
                    <a:pt x="297" y="6774"/>
                    <a:pt x="659" y="6774"/>
                  </a:cubicBezTo>
                  <a:lnTo>
                    <a:pt x="9398" y="6774"/>
                  </a:lnTo>
                  <a:cubicBezTo>
                    <a:pt x="9760" y="6774"/>
                    <a:pt x="10056" y="6478"/>
                    <a:pt x="10056" y="6115"/>
                  </a:cubicBezTo>
                  <a:lnTo>
                    <a:pt x="10056" y="4207"/>
                  </a:lnTo>
                  <a:cubicBezTo>
                    <a:pt x="10056" y="3654"/>
                    <a:pt x="9703" y="3158"/>
                    <a:pt x="9178" y="2967"/>
                  </a:cubicBezTo>
                  <a:lnTo>
                    <a:pt x="6927" y="2175"/>
                  </a:lnTo>
                  <a:cubicBezTo>
                    <a:pt x="6574" y="2051"/>
                    <a:pt x="6345" y="1717"/>
                    <a:pt x="6345" y="1345"/>
                  </a:cubicBezTo>
                  <a:lnTo>
                    <a:pt x="6345" y="0"/>
                  </a:lnTo>
                  <a:close/>
                </a:path>
              </a:pathLst>
            </a:custGeom>
            <a:solidFill>
              <a:srgbClr val="E7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65"/>
            <p:cNvSpPr/>
            <p:nvPr/>
          </p:nvSpPr>
          <p:spPr>
            <a:xfrm>
              <a:off x="4897202" y="1730834"/>
              <a:ext cx="263055" cy="126919"/>
            </a:xfrm>
            <a:custGeom>
              <a:avLst/>
              <a:gdLst/>
              <a:ahLst/>
              <a:cxnLst/>
              <a:rect l="l" t="t" r="r" b="b"/>
              <a:pathLst>
                <a:path w="10046" h="4847" extrusionOk="0">
                  <a:moveTo>
                    <a:pt x="6554" y="0"/>
                  </a:moveTo>
                  <a:lnTo>
                    <a:pt x="6554" y="372"/>
                  </a:lnTo>
                  <a:cubicBezTo>
                    <a:pt x="6554" y="1269"/>
                    <a:pt x="5820" y="2004"/>
                    <a:pt x="4913" y="2004"/>
                  </a:cubicBezTo>
                  <a:cubicBezTo>
                    <a:pt x="4007" y="2004"/>
                    <a:pt x="3273" y="1269"/>
                    <a:pt x="3273" y="372"/>
                  </a:cubicBezTo>
                  <a:lnTo>
                    <a:pt x="3273" y="182"/>
                  </a:lnTo>
                  <a:cubicBezTo>
                    <a:pt x="3225" y="201"/>
                    <a:pt x="3177" y="229"/>
                    <a:pt x="3129" y="248"/>
                  </a:cubicBezTo>
                  <a:lnTo>
                    <a:pt x="868" y="1040"/>
                  </a:lnTo>
                  <a:cubicBezTo>
                    <a:pt x="344" y="1231"/>
                    <a:pt x="0" y="1727"/>
                    <a:pt x="0" y="2280"/>
                  </a:cubicBezTo>
                  <a:lnTo>
                    <a:pt x="0" y="4188"/>
                  </a:lnTo>
                  <a:cubicBezTo>
                    <a:pt x="0" y="4551"/>
                    <a:pt x="287" y="4847"/>
                    <a:pt x="649" y="4847"/>
                  </a:cubicBezTo>
                  <a:lnTo>
                    <a:pt x="9388" y="4847"/>
                  </a:lnTo>
                  <a:cubicBezTo>
                    <a:pt x="9750" y="4847"/>
                    <a:pt x="10046" y="4551"/>
                    <a:pt x="10046" y="4188"/>
                  </a:cubicBezTo>
                  <a:lnTo>
                    <a:pt x="10046" y="2280"/>
                  </a:lnTo>
                  <a:cubicBezTo>
                    <a:pt x="10046" y="1727"/>
                    <a:pt x="9693" y="1231"/>
                    <a:pt x="9168" y="1040"/>
                  </a:cubicBezTo>
                  <a:lnTo>
                    <a:pt x="6917" y="248"/>
                  </a:lnTo>
                  <a:cubicBezTo>
                    <a:pt x="6774" y="191"/>
                    <a:pt x="6650" y="105"/>
                    <a:pt x="6554" y="0"/>
                  </a:cubicBezTo>
                  <a:close/>
                </a:path>
              </a:pathLst>
            </a:custGeom>
            <a:solidFill>
              <a:srgbClr val="ACBD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65"/>
            <p:cNvSpPr/>
            <p:nvPr/>
          </p:nvSpPr>
          <p:spPr>
            <a:xfrm>
              <a:off x="4953395" y="1730834"/>
              <a:ext cx="150407" cy="81697"/>
            </a:xfrm>
            <a:custGeom>
              <a:avLst/>
              <a:gdLst/>
              <a:ahLst/>
              <a:cxnLst/>
              <a:rect l="l" t="t" r="r" b="b"/>
              <a:pathLst>
                <a:path w="5744" h="3120" extrusionOk="0">
                  <a:moveTo>
                    <a:pt x="4399" y="0"/>
                  </a:moveTo>
                  <a:lnTo>
                    <a:pt x="4399" y="363"/>
                  </a:lnTo>
                  <a:cubicBezTo>
                    <a:pt x="4399" y="1269"/>
                    <a:pt x="3664" y="2004"/>
                    <a:pt x="2758" y="2004"/>
                  </a:cubicBezTo>
                  <a:cubicBezTo>
                    <a:pt x="1861" y="2004"/>
                    <a:pt x="1127" y="1269"/>
                    <a:pt x="1127" y="363"/>
                  </a:cubicBezTo>
                  <a:lnTo>
                    <a:pt x="1127" y="172"/>
                  </a:lnTo>
                  <a:cubicBezTo>
                    <a:pt x="1079" y="201"/>
                    <a:pt x="1031" y="229"/>
                    <a:pt x="974" y="248"/>
                  </a:cubicBezTo>
                  <a:lnTo>
                    <a:pt x="1" y="592"/>
                  </a:lnTo>
                  <a:cubicBezTo>
                    <a:pt x="10" y="1183"/>
                    <a:pt x="125" y="1765"/>
                    <a:pt x="354" y="2309"/>
                  </a:cubicBezTo>
                  <a:cubicBezTo>
                    <a:pt x="561" y="2810"/>
                    <a:pt x="1047" y="3119"/>
                    <a:pt x="1567" y="3119"/>
                  </a:cubicBezTo>
                  <a:cubicBezTo>
                    <a:pt x="1671" y="3119"/>
                    <a:pt x="1776" y="3107"/>
                    <a:pt x="1880" y="3082"/>
                  </a:cubicBezTo>
                  <a:lnTo>
                    <a:pt x="2872" y="2834"/>
                  </a:lnTo>
                  <a:lnTo>
                    <a:pt x="3865" y="3082"/>
                  </a:lnTo>
                  <a:cubicBezTo>
                    <a:pt x="3969" y="3107"/>
                    <a:pt x="4074" y="3119"/>
                    <a:pt x="4178" y="3119"/>
                  </a:cubicBezTo>
                  <a:cubicBezTo>
                    <a:pt x="4701" y="3119"/>
                    <a:pt x="5194" y="2810"/>
                    <a:pt x="5400" y="2309"/>
                  </a:cubicBezTo>
                  <a:cubicBezTo>
                    <a:pt x="5620" y="1765"/>
                    <a:pt x="5744" y="1183"/>
                    <a:pt x="5744" y="592"/>
                  </a:cubicBezTo>
                  <a:lnTo>
                    <a:pt x="4761" y="248"/>
                  </a:lnTo>
                  <a:cubicBezTo>
                    <a:pt x="4628" y="191"/>
                    <a:pt x="4504" y="105"/>
                    <a:pt x="43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5"/>
            <p:cNvSpPr/>
            <p:nvPr/>
          </p:nvSpPr>
          <p:spPr>
            <a:xfrm>
              <a:off x="4994374" y="1691871"/>
              <a:ext cx="68709" cy="28620"/>
            </a:xfrm>
            <a:custGeom>
              <a:avLst/>
              <a:gdLst/>
              <a:ahLst/>
              <a:cxnLst/>
              <a:rect l="l" t="t" r="r" b="b"/>
              <a:pathLst>
                <a:path w="2624" h="1093" extrusionOk="0">
                  <a:moveTo>
                    <a:pt x="0" y="0"/>
                  </a:moveTo>
                  <a:lnTo>
                    <a:pt x="0" y="821"/>
                  </a:lnTo>
                  <a:cubicBezTo>
                    <a:pt x="420" y="1002"/>
                    <a:pt x="866" y="1092"/>
                    <a:pt x="1312" y="1092"/>
                  </a:cubicBezTo>
                  <a:cubicBezTo>
                    <a:pt x="1758" y="1092"/>
                    <a:pt x="2204" y="1002"/>
                    <a:pt x="2624" y="821"/>
                  </a:cubicBezTo>
                  <a:lnTo>
                    <a:pt x="262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5"/>
            <p:cNvSpPr/>
            <p:nvPr/>
          </p:nvSpPr>
          <p:spPr>
            <a:xfrm>
              <a:off x="4936427" y="1559846"/>
              <a:ext cx="184630" cy="149019"/>
            </a:xfrm>
            <a:custGeom>
              <a:avLst/>
              <a:gdLst/>
              <a:ahLst/>
              <a:cxnLst/>
              <a:rect l="l" t="t" r="r" b="b"/>
              <a:pathLst>
                <a:path w="7051" h="5691" extrusionOk="0">
                  <a:moveTo>
                    <a:pt x="3520" y="0"/>
                  </a:moveTo>
                  <a:cubicBezTo>
                    <a:pt x="3451" y="0"/>
                    <a:pt x="3382" y="34"/>
                    <a:pt x="3339" y="100"/>
                  </a:cubicBezTo>
                  <a:cubicBezTo>
                    <a:pt x="2528" y="1360"/>
                    <a:pt x="1450" y="1789"/>
                    <a:pt x="954" y="1923"/>
                  </a:cubicBezTo>
                  <a:cubicBezTo>
                    <a:pt x="868" y="1951"/>
                    <a:pt x="573" y="1980"/>
                    <a:pt x="573" y="1980"/>
                  </a:cubicBezTo>
                  <a:cubicBezTo>
                    <a:pt x="248" y="1980"/>
                    <a:pt x="0" y="2266"/>
                    <a:pt x="29" y="2590"/>
                  </a:cubicBezTo>
                  <a:cubicBezTo>
                    <a:pt x="66" y="2861"/>
                    <a:pt x="305" y="3077"/>
                    <a:pt x="583" y="3077"/>
                  </a:cubicBezTo>
                  <a:cubicBezTo>
                    <a:pt x="589" y="3077"/>
                    <a:pt x="595" y="3077"/>
                    <a:pt x="601" y="3077"/>
                  </a:cubicBezTo>
                  <a:lnTo>
                    <a:pt x="697" y="3077"/>
                  </a:lnTo>
                  <a:cubicBezTo>
                    <a:pt x="811" y="4556"/>
                    <a:pt x="2042" y="5691"/>
                    <a:pt x="3520" y="5691"/>
                  </a:cubicBezTo>
                  <a:cubicBezTo>
                    <a:pt x="5009" y="5691"/>
                    <a:pt x="6239" y="4556"/>
                    <a:pt x="6354" y="3077"/>
                  </a:cubicBezTo>
                  <a:lnTo>
                    <a:pt x="6440" y="3077"/>
                  </a:lnTo>
                  <a:cubicBezTo>
                    <a:pt x="6446" y="3077"/>
                    <a:pt x="6452" y="3077"/>
                    <a:pt x="6458" y="3077"/>
                  </a:cubicBezTo>
                  <a:cubicBezTo>
                    <a:pt x="6736" y="3077"/>
                    <a:pt x="6975" y="2861"/>
                    <a:pt x="7012" y="2590"/>
                  </a:cubicBezTo>
                  <a:cubicBezTo>
                    <a:pt x="7050" y="2266"/>
                    <a:pt x="6793" y="1980"/>
                    <a:pt x="6468" y="1980"/>
                  </a:cubicBezTo>
                  <a:cubicBezTo>
                    <a:pt x="6468" y="1980"/>
                    <a:pt x="6182" y="1951"/>
                    <a:pt x="6087" y="1923"/>
                  </a:cubicBezTo>
                  <a:cubicBezTo>
                    <a:pt x="5591" y="1789"/>
                    <a:pt x="4522" y="1360"/>
                    <a:pt x="3702" y="100"/>
                  </a:cubicBezTo>
                  <a:cubicBezTo>
                    <a:pt x="3659" y="34"/>
                    <a:pt x="3590" y="0"/>
                    <a:pt x="3520" y="0"/>
                  </a:cubicBezTo>
                  <a:close/>
                </a:path>
              </a:pathLst>
            </a:custGeom>
            <a:solidFill>
              <a:srgbClr val="ECF0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5"/>
            <p:cNvSpPr/>
            <p:nvPr/>
          </p:nvSpPr>
          <p:spPr>
            <a:xfrm>
              <a:off x="4936427" y="1560082"/>
              <a:ext cx="169391" cy="149019"/>
            </a:xfrm>
            <a:custGeom>
              <a:avLst/>
              <a:gdLst/>
              <a:ahLst/>
              <a:cxnLst/>
              <a:rect l="l" t="t" r="r" b="b"/>
              <a:pathLst>
                <a:path w="6469" h="5691" extrusionOk="0">
                  <a:moveTo>
                    <a:pt x="3520" y="1"/>
                  </a:moveTo>
                  <a:cubicBezTo>
                    <a:pt x="3451" y="1"/>
                    <a:pt x="3382" y="34"/>
                    <a:pt x="3339" y="101"/>
                  </a:cubicBezTo>
                  <a:cubicBezTo>
                    <a:pt x="2900" y="778"/>
                    <a:pt x="2280" y="1332"/>
                    <a:pt x="1555" y="1685"/>
                  </a:cubicBezTo>
                  <a:cubicBezTo>
                    <a:pt x="1364" y="1780"/>
                    <a:pt x="1164" y="1856"/>
                    <a:pt x="954" y="1914"/>
                  </a:cubicBezTo>
                  <a:cubicBezTo>
                    <a:pt x="868" y="1942"/>
                    <a:pt x="573" y="1971"/>
                    <a:pt x="573" y="1971"/>
                  </a:cubicBezTo>
                  <a:cubicBezTo>
                    <a:pt x="248" y="1971"/>
                    <a:pt x="0" y="2257"/>
                    <a:pt x="29" y="2581"/>
                  </a:cubicBezTo>
                  <a:cubicBezTo>
                    <a:pt x="66" y="2852"/>
                    <a:pt x="305" y="3068"/>
                    <a:pt x="592" y="3068"/>
                  </a:cubicBezTo>
                  <a:cubicBezTo>
                    <a:pt x="598" y="3068"/>
                    <a:pt x="604" y="3068"/>
                    <a:pt x="611" y="3068"/>
                  </a:cubicBezTo>
                  <a:lnTo>
                    <a:pt x="697" y="3068"/>
                  </a:lnTo>
                  <a:cubicBezTo>
                    <a:pt x="800" y="4563"/>
                    <a:pt x="2055" y="5690"/>
                    <a:pt x="3503" y="5690"/>
                  </a:cubicBezTo>
                  <a:cubicBezTo>
                    <a:pt x="3654" y="5690"/>
                    <a:pt x="3806" y="5678"/>
                    <a:pt x="3959" y="5653"/>
                  </a:cubicBezTo>
                  <a:cubicBezTo>
                    <a:pt x="2709" y="5453"/>
                    <a:pt x="1736" y="4451"/>
                    <a:pt x="1574" y="3192"/>
                  </a:cubicBezTo>
                  <a:cubicBezTo>
                    <a:pt x="1555" y="3011"/>
                    <a:pt x="1555" y="2820"/>
                    <a:pt x="1574" y="2629"/>
                  </a:cubicBezTo>
                  <a:cubicBezTo>
                    <a:pt x="1593" y="2476"/>
                    <a:pt x="1641" y="2333"/>
                    <a:pt x="1727" y="2200"/>
                  </a:cubicBezTo>
                  <a:cubicBezTo>
                    <a:pt x="1803" y="2095"/>
                    <a:pt x="1908" y="1999"/>
                    <a:pt x="2023" y="1933"/>
                  </a:cubicBezTo>
                  <a:cubicBezTo>
                    <a:pt x="2614" y="1599"/>
                    <a:pt x="3120" y="1141"/>
                    <a:pt x="3511" y="597"/>
                  </a:cubicBezTo>
                  <a:cubicBezTo>
                    <a:pt x="3969" y="1227"/>
                    <a:pt x="4579" y="1732"/>
                    <a:pt x="5276" y="2076"/>
                  </a:cubicBezTo>
                  <a:cubicBezTo>
                    <a:pt x="5439" y="2151"/>
                    <a:pt x="5612" y="2189"/>
                    <a:pt x="5784" y="2189"/>
                  </a:cubicBezTo>
                  <a:cubicBezTo>
                    <a:pt x="6024" y="2189"/>
                    <a:pt x="6262" y="2115"/>
                    <a:pt x="6468" y="1971"/>
                  </a:cubicBezTo>
                  <a:cubicBezTo>
                    <a:pt x="6468" y="1971"/>
                    <a:pt x="6182" y="1942"/>
                    <a:pt x="6087" y="1914"/>
                  </a:cubicBezTo>
                  <a:cubicBezTo>
                    <a:pt x="5591" y="1780"/>
                    <a:pt x="4522" y="1351"/>
                    <a:pt x="3702" y="101"/>
                  </a:cubicBezTo>
                  <a:cubicBezTo>
                    <a:pt x="3659" y="34"/>
                    <a:pt x="3590" y="1"/>
                    <a:pt x="3520" y="1"/>
                  </a:cubicBezTo>
                  <a:close/>
                </a:path>
              </a:pathLst>
            </a:custGeom>
            <a:solidFill>
              <a:srgbClr val="E7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5"/>
            <p:cNvSpPr/>
            <p:nvPr/>
          </p:nvSpPr>
          <p:spPr>
            <a:xfrm>
              <a:off x="4988614" y="1612295"/>
              <a:ext cx="11521" cy="17151"/>
            </a:xfrm>
            <a:custGeom>
              <a:avLst/>
              <a:gdLst/>
              <a:ahLst/>
              <a:cxnLst/>
              <a:rect l="l" t="t" r="r" b="b"/>
              <a:pathLst>
                <a:path w="440" h="655" extrusionOk="0">
                  <a:moveTo>
                    <a:pt x="220" y="1"/>
                  </a:moveTo>
                  <a:cubicBezTo>
                    <a:pt x="111" y="1"/>
                    <a:pt x="1" y="72"/>
                    <a:pt x="1" y="215"/>
                  </a:cubicBezTo>
                  <a:lnTo>
                    <a:pt x="1" y="435"/>
                  </a:lnTo>
                  <a:cubicBezTo>
                    <a:pt x="1" y="559"/>
                    <a:pt x="96" y="654"/>
                    <a:pt x="220" y="654"/>
                  </a:cubicBezTo>
                  <a:cubicBezTo>
                    <a:pt x="344" y="654"/>
                    <a:pt x="440" y="559"/>
                    <a:pt x="440" y="435"/>
                  </a:cubicBezTo>
                  <a:lnTo>
                    <a:pt x="440" y="215"/>
                  </a:lnTo>
                  <a:cubicBezTo>
                    <a:pt x="440" y="72"/>
                    <a:pt x="330" y="1"/>
                    <a:pt x="22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5"/>
            <p:cNvSpPr/>
            <p:nvPr/>
          </p:nvSpPr>
          <p:spPr>
            <a:xfrm>
              <a:off x="5057323" y="1612295"/>
              <a:ext cx="11521" cy="17151"/>
            </a:xfrm>
            <a:custGeom>
              <a:avLst/>
              <a:gdLst/>
              <a:ahLst/>
              <a:cxnLst/>
              <a:rect l="l" t="t" r="r" b="b"/>
              <a:pathLst>
                <a:path w="440" h="655" extrusionOk="0">
                  <a:moveTo>
                    <a:pt x="220" y="1"/>
                  </a:moveTo>
                  <a:cubicBezTo>
                    <a:pt x="110" y="1"/>
                    <a:pt x="0" y="72"/>
                    <a:pt x="0" y="215"/>
                  </a:cubicBezTo>
                  <a:lnTo>
                    <a:pt x="0" y="435"/>
                  </a:lnTo>
                  <a:cubicBezTo>
                    <a:pt x="0" y="559"/>
                    <a:pt x="96" y="654"/>
                    <a:pt x="220" y="654"/>
                  </a:cubicBezTo>
                  <a:cubicBezTo>
                    <a:pt x="334" y="654"/>
                    <a:pt x="439" y="559"/>
                    <a:pt x="439" y="435"/>
                  </a:cubicBezTo>
                  <a:lnTo>
                    <a:pt x="439" y="215"/>
                  </a:lnTo>
                  <a:cubicBezTo>
                    <a:pt x="439" y="72"/>
                    <a:pt x="330" y="1"/>
                    <a:pt x="22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65"/>
            <p:cNvSpPr/>
            <p:nvPr/>
          </p:nvSpPr>
          <p:spPr>
            <a:xfrm>
              <a:off x="5003382" y="1652174"/>
              <a:ext cx="50694" cy="17282"/>
            </a:xfrm>
            <a:custGeom>
              <a:avLst/>
              <a:gdLst/>
              <a:ahLst/>
              <a:cxnLst/>
              <a:rect l="l" t="t" r="r" b="b"/>
              <a:pathLst>
                <a:path w="1936" h="660" extrusionOk="0">
                  <a:moveTo>
                    <a:pt x="315" y="1"/>
                  </a:moveTo>
                  <a:cubicBezTo>
                    <a:pt x="144" y="1"/>
                    <a:pt x="0" y="219"/>
                    <a:pt x="162" y="381"/>
                  </a:cubicBezTo>
                  <a:cubicBezTo>
                    <a:pt x="364" y="557"/>
                    <a:pt x="623" y="660"/>
                    <a:pt x="894" y="660"/>
                  </a:cubicBezTo>
                  <a:cubicBezTo>
                    <a:pt x="917" y="660"/>
                    <a:pt x="940" y="659"/>
                    <a:pt x="963" y="658"/>
                  </a:cubicBezTo>
                  <a:cubicBezTo>
                    <a:pt x="986" y="659"/>
                    <a:pt x="1009" y="660"/>
                    <a:pt x="1032" y="660"/>
                  </a:cubicBezTo>
                  <a:cubicBezTo>
                    <a:pt x="1303" y="660"/>
                    <a:pt x="1563" y="557"/>
                    <a:pt x="1774" y="381"/>
                  </a:cubicBezTo>
                  <a:cubicBezTo>
                    <a:pt x="1936" y="219"/>
                    <a:pt x="1792" y="1"/>
                    <a:pt x="1621" y="1"/>
                  </a:cubicBezTo>
                  <a:cubicBezTo>
                    <a:pt x="1570" y="1"/>
                    <a:pt x="1517" y="20"/>
                    <a:pt x="1469" y="66"/>
                  </a:cubicBezTo>
                  <a:cubicBezTo>
                    <a:pt x="1316" y="171"/>
                    <a:pt x="1140" y="223"/>
                    <a:pt x="965" y="223"/>
                  </a:cubicBezTo>
                  <a:cubicBezTo>
                    <a:pt x="789" y="223"/>
                    <a:pt x="615" y="171"/>
                    <a:pt x="467" y="66"/>
                  </a:cubicBezTo>
                  <a:cubicBezTo>
                    <a:pt x="419" y="20"/>
                    <a:pt x="366" y="1"/>
                    <a:pt x="315" y="1"/>
                  </a:cubicBezTo>
                  <a:close/>
                </a:path>
              </a:pathLst>
            </a:custGeom>
            <a:solidFill>
              <a:srgbClr val="DA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5"/>
            <p:cNvSpPr/>
            <p:nvPr/>
          </p:nvSpPr>
          <p:spPr>
            <a:xfrm>
              <a:off x="5040093" y="1504255"/>
              <a:ext cx="79943" cy="90469"/>
            </a:xfrm>
            <a:custGeom>
              <a:avLst/>
              <a:gdLst/>
              <a:ahLst/>
              <a:cxnLst/>
              <a:rect l="l" t="t" r="r" b="b"/>
              <a:pathLst>
                <a:path w="3053" h="3455" extrusionOk="0">
                  <a:moveTo>
                    <a:pt x="77" y="1"/>
                  </a:moveTo>
                  <a:cubicBezTo>
                    <a:pt x="29" y="201"/>
                    <a:pt x="0" y="401"/>
                    <a:pt x="0" y="611"/>
                  </a:cubicBezTo>
                  <a:cubicBezTo>
                    <a:pt x="0" y="2176"/>
                    <a:pt x="1269" y="3454"/>
                    <a:pt x="2843" y="3454"/>
                  </a:cubicBezTo>
                  <a:cubicBezTo>
                    <a:pt x="2910" y="3454"/>
                    <a:pt x="2986" y="3454"/>
                    <a:pt x="3053" y="3445"/>
                  </a:cubicBezTo>
                  <a:cubicBezTo>
                    <a:pt x="3053" y="1708"/>
                    <a:pt x="1784" y="249"/>
                    <a:pt x="77" y="1"/>
                  </a:cubicBezTo>
                  <a:close/>
                </a:path>
              </a:pathLst>
            </a:custGeom>
            <a:solidFill>
              <a:srgbClr val="D4DD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5"/>
            <p:cNvSpPr/>
            <p:nvPr/>
          </p:nvSpPr>
          <p:spPr>
            <a:xfrm>
              <a:off x="5020114" y="1789043"/>
              <a:ext cx="17256" cy="57214"/>
            </a:xfrm>
            <a:custGeom>
              <a:avLst/>
              <a:gdLst/>
              <a:ahLst/>
              <a:cxnLst/>
              <a:rect l="l" t="t" r="r" b="b"/>
              <a:pathLst>
                <a:path w="659" h="2185" extrusionOk="0">
                  <a:moveTo>
                    <a:pt x="0" y="0"/>
                  </a:moveTo>
                  <a:lnTo>
                    <a:pt x="0" y="1965"/>
                  </a:lnTo>
                  <a:cubicBezTo>
                    <a:pt x="0" y="2089"/>
                    <a:pt x="95" y="2185"/>
                    <a:pt x="219" y="2185"/>
                  </a:cubicBezTo>
                  <a:lnTo>
                    <a:pt x="439" y="2185"/>
                  </a:lnTo>
                  <a:cubicBezTo>
                    <a:pt x="553" y="2185"/>
                    <a:pt x="649" y="2089"/>
                    <a:pt x="658" y="1975"/>
                  </a:cubicBezTo>
                  <a:lnTo>
                    <a:pt x="658" y="0"/>
                  </a:lnTo>
                  <a:close/>
                </a:path>
              </a:pathLst>
            </a:custGeom>
            <a:solidFill>
              <a:srgbClr val="F1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65"/>
            <p:cNvSpPr/>
            <p:nvPr/>
          </p:nvSpPr>
          <p:spPr>
            <a:xfrm>
              <a:off x="4899689" y="1767546"/>
              <a:ext cx="48992" cy="90207"/>
            </a:xfrm>
            <a:custGeom>
              <a:avLst/>
              <a:gdLst/>
              <a:ahLst/>
              <a:cxnLst/>
              <a:rect l="l" t="t" r="r" b="b"/>
              <a:pathLst>
                <a:path w="1871" h="3445" extrusionOk="0">
                  <a:moveTo>
                    <a:pt x="239" y="1"/>
                  </a:moveTo>
                  <a:cubicBezTo>
                    <a:pt x="134" y="115"/>
                    <a:pt x="58" y="239"/>
                    <a:pt x="1" y="373"/>
                  </a:cubicBezTo>
                  <a:lnTo>
                    <a:pt x="1193" y="1394"/>
                  </a:lnTo>
                  <a:cubicBezTo>
                    <a:pt x="1336" y="1518"/>
                    <a:pt x="1422" y="1699"/>
                    <a:pt x="1422" y="1890"/>
                  </a:cubicBezTo>
                  <a:lnTo>
                    <a:pt x="1422" y="3445"/>
                  </a:lnTo>
                  <a:lnTo>
                    <a:pt x="1871" y="3445"/>
                  </a:lnTo>
                  <a:lnTo>
                    <a:pt x="1871" y="1899"/>
                  </a:lnTo>
                  <a:cubicBezTo>
                    <a:pt x="1871" y="1575"/>
                    <a:pt x="1727" y="1270"/>
                    <a:pt x="1479" y="1060"/>
                  </a:cubicBezTo>
                  <a:lnTo>
                    <a:pt x="239"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5"/>
            <p:cNvSpPr/>
            <p:nvPr/>
          </p:nvSpPr>
          <p:spPr>
            <a:xfrm>
              <a:off x="5108777" y="1767546"/>
              <a:ext cx="48992" cy="90207"/>
            </a:xfrm>
            <a:custGeom>
              <a:avLst/>
              <a:gdLst/>
              <a:ahLst/>
              <a:cxnLst/>
              <a:rect l="l" t="t" r="r" b="b"/>
              <a:pathLst>
                <a:path w="1871" h="3445" extrusionOk="0">
                  <a:moveTo>
                    <a:pt x="1632" y="1"/>
                  </a:moveTo>
                  <a:lnTo>
                    <a:pt x="382" y="1060"/>
                  </a:lnTo>
                  <a:cubicBezTo>
                    <a:pt x="134" y="1270"/>
                    <a:pt x="1" y="1575"/>
                    <a:pt x="1" y="1899"/>
                  </a:cubicBezTo>
                  <a:lnTo>
                    <a:pt x="1" y="3445"/>
                  </a:lnTo>
                  <a:lnTo>
                    <a:pt x="440" y="3445"/>
                  </a:lnTo>
                  <a:lnTo>
                    <a:pt x="440" y="1890"/>
                  </a:lnTo>
                  <a:cubicBezTo>
                    <a:pt x="440" y="1699"/>
                    <a:pt x="525" y="1518"/>
                    <a:pt x="678" y="1394"/>
                  </a:cubicBezTo>
                  <a:lnTo>
                    <a:pt x="1871" y="373"/>
                  </a:lnTo>
                  <a:cubicBezTo>
                    <a:pt x="1813" y="239"/>
                    <a:pt x="1727" y="115"/>
                    <a:pt x="163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5"/>
            <p:cNvSpPr/>
            <p:nvPr/>
          </p:nvSpPr>
          <p:spPr>
            <a:xfrm>
              <a:off x="5020114" y="1789043"/>
              <a:ext cx="17256" cy="17989"/>
            </a:xfrm>
            <a:custGeom>
              <a:avLst/>
              <a:gdLst/>
              <a:ahLst/>
              <a:cxnLst/>
              <a:rect l="l" t="t" r="r" b="b"/>
              <a:pathLst>
                <a:path w="659" h="687" extrusionOk="0">
                  <a:moveTo>
                    <a:pt x="0" y="0"/>
                  </a:moveTo>
                  <a:lnTo>
                    <a:pt x="0" y="687"/>
                  </a:lnTo>
                  <a:lnTo>
                    <a:pt x="324" y="611"/>
                  </a:lnTo>
                  <a:lnTo>
                    <a:pt x="658" y="687"/>
                  </a:lnTo>
                  <a:lnTo>
                    <a:pt x="658" y="0"/>
                  </a:lnTo>
                  <a:close/>
                </a:path>
              </a:pathLst>
            </a:custGeom>
            <a:solidFill>
              <a:srgbClr val="EDF1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5"/>
            <p:cNvSpPr/>
            <p:nvPr/>
          </p:nvSpPr>
          <p:spPr>
            <a:xfrm>
              <a:off x="4963895" y="1720334"/>
              <a:ext cx="129432" cy="80650"/>
            </a:xfrm>
            <a:custGeom>
              <a:avLst/>
              <a:gdLst/>
              <a:ahLst/>
              <a:cxnLst/>
              <a:rect l="l" t="t" r="r" b="b"/>
              <a:pathLst>
                <a:path w="4943" h="3080" extrusionOk="0">
                  <a:moveTo>
                    <a:pt x="1164" y="1"/>
                  </a:moveTo>
                  <a:lnTo>
                    <a:pt x="344" y="287"/>
                  </a:lnTo>
                  <a:cubicBezTo>
                    <a:pt x="172" y="344"/>
                    <a:pt x="58" y="497"/>
                    <a:pt x="48" y="678"/>
                  </a:cubicBezTo>
                  <a:cubicBezTo>
                    <a:pt x="1" y="1317"/>
                    <a:pt x="115" y="1956"/>
                    <a:pt x="353" y="2548"/>
                  </a:cubicBezTo>
                  <a:cubicBezTo>
                    <a:pt x="496" y="2873"/>
                    <a:pt x="817" y="3080"/>
                    <a:pt x="1163" y="3080"/>
                  </a:cubicBezTo>
                  <a:cubicBezTo>
                    <a:pt x="1233" y="3080"/>
                    <a:pt x="1304" y="3071"/>
                    <a:pt x="1374" y="3053"/>
                  </a:cubicBezTo>
                  <a:lnTo>
                    <a:pt x="2471" y="2786"/>
                  </a:lnTo>
                  <a:lnTo>
                    <a:pt x="3578" y="3053"/>
                  </a:lnTo>
                  <a:cubicBezTo>
                    <a:pt x="3649" y="3071"/>
                    <a:pt x="3720" y="3080"/>
                    <a:pt x="3790" y="3080"/>
                  </a:cubicBezTo>
                  <a:cubicBezTo>
                    <a:pt x="4135" y="3080"/>
                    <a:pt x="4456" y="2873"/>
                    <a:pt x="4599" y="2548"/>
                  </a:cubicBezTo>
                  <a:cubicBezTo>
                    <a:pt x="4837" y="1956"/>
                    <a:pt x="4942" y="1317"/>
                    <a:pt x="4904" y="678"/>
                  </a:cubicBezTo>
                  <a:cubicBezTo>
                    <a:pt x="4895" y="497"/>
                    <a:pt x="4780" y="344"/>
                    <a:pt x="4608" y="287"/>
                  </a:cubicBezTo>
                  <a:lnTo>
                    <a:pt x="3788" y="1"/>
                  </a:lnTo>
                  <a:lnTo>
                    <a:pt x="3788" y="659"/>
                  </a:lnTo>
                  <a:cubicBezTo>
                    <a:pt x="3788" y="1384"/>
                    <a:pt x="3206" y="1966"/>
                    <a:pt x="2481" y="1966"/>
                  </a:cubicBezTo>
                  <a:cubicBezTo>
                    <a:pt x="1756" y="1966"/>
                    <a:pt x="1164" y="1384"/>
                    <a:pt x="1164" y="659"/>
                  </a:cubicBezTo>
                  <a:lnTo>
                    <a:pt x="1164" y="1"/>
                  </a:lnTo>
                  <a:close/>
                </a:path>
              </a:pathLst>
            </a:custGeom>
            <a:solidFill>
              <a:srgbClr val="F4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5"/>
            <p:cNvSpPr/>
            <p:nvPr/>
          </p:nvSpPr>
          <p:spPr>
            <a:xfrm>
              <a:off x="5063058" y="1720334"/>
              <a:ext cx="26" cy="288"/>
            </a:xfrm>
            <a:custGeom>
              <a:avLst/>
              <a:gdLst/>
              <a:ahLst/>
              <a:cxnLst/>
              <a:rect l="l" t="t" r="r" b="b"/>
              <a:pathLst>
                <a:path w="1" h="11" extrusionOk="0">
                  <a:moveTo>
                    <a:pt x="1" y="10"/>
                  </a:moveTo>
                  <a:lnTo>
                    <a:pt x="1" y="10"/>
                  </a:lnTo>
                  <a:lnTo>
                    <a:pt x="1" y="1"/>
                  </a:lnTo>
                  <a:close/>
                </a:path>
              </a:pathLst>
            </a:custGeom>
            <a:solidFill>
              <a:srgbClr val="F1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5"/>
            <p:cNvSpPr/>
            <p:nvPr/>
          </p:nvSpPr>
          <p:spPr>
            <a:xfrm>
              <a:off x="4994374" y="1720334"/>
              <a:ext cx="26" cy="288"/>
            </a:xfrm>
            <a:custGeom>
              <a:avLst/>
              <a:gdLst/>
              <a:ahLst/>
              <a:cxnLst/>
              <a:rect l="l" t="t" r="r" b="b"/>
              <a:pathLst>
                <a:path w="1" h="11" extrusionOk="0">
                  <a:moveTo>
                    <a:pt x="0" y="1"/>
                  </a:moveTo>
                  <a:lnTo>
                    <a:pt x="0" y="10"/>
                  </a:lnTo>
                  <a:lnTo>
                    <a:pt x="0" y="10"/>
                  </a:lnTo>
                  <a:close/>
                </a:path>
              </a:pathLst>
            </a:custGeom>
            <a:solidFill>
              <a:srgbClr val="F1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5"/>
            <p:cNvSpPr/>
            <p:nvPr/>
          </p:nvSpPr>
          <p:spPr>
            <a:xfrm>
              <a:off x="4982879" y="1720334"/>
              <a:ext cx="91464" cy="62975"/>
            </a:xfrm>
            <a:custGeom>
              <a:avLst/>
              <a:gdLst/>
              <a:ahLst/>
              <a:cxnLst/>
              <a:rect l="l" t="t" r="r" b="b"/>
              <a:pathLst>
                <a:path w="3493" h="2405" extrusionOk="0">
                  <a:moveTo>
                    <a:pt x="3063" y="1"/>
                  </a:moveTo>
                  <a:lnTo>
                    <a:pt x="3063" y="659"/>
                  </a:lnTo>
                  <a:cubicBezTo>
                    <a:pt x="3063" y="1384"/>
                    <a:pt x="2471" y="1966"/>
                    <a:pt x="1746" y="1966"/>
                  </a:cubicBezTo>
                  <a:cubicBezTo>
                    <a:pt x="1021" y="1966"/>
                    <a:pt x="439" y="1384"/>
                    <a:pt x="439" y="659"/>
                  </a:cubicBezTo>
                  <a:lnTo>
                    <a:pt x="439" y="10"/>
                  </a:lnTo>
                  <a:lnTo>
                    <a:pt x="1" y="153"/>
                  </a:lnTo>
                  <a:lnTo>
                    <a:pt x="1" y="659"/>
                  </a:lnTo>
                  <a:cubicBezTo>
                    <a:pt x="1" y="1622"/>
                    <a:pt x="783" y="2405"/>
                    <a:pt x="1746" y="2405"/>
                  </a:cubicBezTo>
                  <a:cubicBezTo>
                    <a:pt x="2710" y="2405"/>
                    <a:pt x="3492" y="1622"/>
                    <a:pt x="3492" y="659"/>
                  </a:cubicBezTo>
                  <a:lnTo>
                    <a:pt x="3492" y="153"/>
                  </a:lnTo>
                  <a:lnTo>
                    <a:pt x="3063" y="1"/>
                  </a:lnTo>
                  <a:close/>
                </a:path>
              </a:pathLst>
            </a:custGeom>
            <a:solidFill>
              <a:srgbClr val="F1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65"/>
          <p:cNvGrpSpPr/>
          <p:nvPr/>
        </p:nvGrpSpPr>
        <p:grpSpPr>
          <a:xfrm>
            <a:off x="5236633" y="1629925"/>
            <a:ext cx="274576" cy="354728"/>
            <a:chOff x="5353083" y="1973150"/>
            <a:chExt cx="274576" cy="354728"/>
          </a:xfrm>
        </p:grpSpPr>
        <p:sp>
          <p:nvSpPr>
            <p:cNvPr id="1126" name="Google Shape;1126;p65"/>
            <p:cNvSpPr/>
            <p:nvPr/>
          </p:nvSpPr>
          <p:spPr>
            <a:xfrm>
              <a:off x="5353083" y="2167731"/>
              <a:ext cx="274576" cy="160147"/>
            </a:xfrm>
            <a:custGeom>
              <a:avLst/>
              <a:gdLst/>
              <a:ahLst/>
              <a:cxnLst/>
              <a:rect l="l" t="t" r="r" b="b"/>
              <a:pathLst>
                <a:path w="10486" h="6116" extrusionOk="0">
                  <a:moveTo>
                    <a:pt x="3712" y="1"/>
                  </a:moveTo>
                  <a:lnTo>
                    <a:pt x="3712" y="1632"/>
                  </a:lnTo>
                  <a:cubicBezTo>
                    <a:pt x="3712" y="1918"/>
                    <a:pt x="3521" y="2176"/>
                    <a:pt x="3244" y="2252"/>
                  </a:cubicBezTo>
                  <a:lnTo>
                    <a:pt x="945" y="2929"/>
                  </a:lnTo>
                  <a:cubicBezTo>
                    <a:pt x="382" y="3101"/>
                    <a:pt x="1" y="3607"/>
                    <a:pt x="1" y="4189"/>
                  </a:cubicBezTo>
                  <a:lnTo>
                    <a:pt x="1" y="5457"/>
                  </a:lnTo>
                  <a:cubicBezTo>
                    <a:pt x="1" y="5820"/>
                    <a:pt x="296" y="6116"/>
                    <a:pt x="659" y="6116"/>
                  </a:cubicBezTo>
                  <a:lnTo>
                    <a:pt x="9827" y="6116"/>
                  </a:lnTo>
                  <a:cubicBezTo>
                    <a:pt x="10189" y="6116"/>
                    <a:pt x="10485" y="5820"/>
                    <a:pt x="10485" y="5457"/>
                  </a:cubicBezTo>
                  <a:lnTo>
                    <a:pt x="10485" y="4189"/>
                  </a:lnTo>
                  <a:cubicBezTo>
                    <a:pt x="10485" y="3607"/>
                    <a:pt x="10104" y="3101"/>
                    <a:pt x="9541" y="2939"/>
                  </a:cubicBezTo>
                  <a:lnTo>
                    <a:pt x="7242" y="2262"/>
                  </a:lnTo>
                  <a:cubicBezTo>
                    <a:pt x="6965" y="2176"/>
                    <a:pt x="6774" y="1918"/>
                    <a:pt x="6774" y="1632"/>
                  </a:cubicBezTo>
                  <a:lnTo>
                    <a:pt x="6774" y="1"/>
                  </a:lnTo>
                  <a:close/>
                </a:path>
              </a:pathLst>
            </a:custGeom>
            <a:solidFill>
              <a:srgbClr val="395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5"/>
            <p:cNvSpPr/>
            <p:nvPr/>
          </p:nvSpPr>
          <p:spPr>
            <a:xfrm>
              <a:off x="5484479" y="2276399"/>
              <a:ext cx="11521" cy="51480"/>
            </a:xfrm>
            <a:custGeom>
              <a:avLst/>
              <a:gdLst/>
              <a:ahLst/>
              <a:cxnLst/>
              <a:rect l="l" t="t" r="r" b="b"/>
              <a:pathLst>
                <a:path w="440" h="1966" extrusionOk="0">
                  <a:moveTo>
                    <a:pt x="1" y="0"/>
                  </a:moveTo>
                  <a:lnTo>
                    <a:pt x="1" y="1966"/>
                  </a:lnTo>
                  <a:lnTo>
                    <a:pt x="440" y="1966"/>
                  </a:lnTo>
                  <a:lnTo>
                    <a:pt x="440" y="0"/>
                  </a:lnTo>
                  <a:close/>
                </a:path>
              </a:pathLst>
            </a:custGeom>
            <a:solidFill>
              <a:srgbClr val="788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5"/>
            <p:cNvSpPr/>
            <p:nvPr/>
          </p:nvSpPr>
          <p:spPr>
            <a:xfrm>
              <a:off x="5393067" y="2177734"/>
              <a:ext cx="194607" cy="102933"/>
            </a:xfrm>
            <a:custGeom>
              <a:avLst/>
              <a:gdLst/>
              <a:ahLst/>
              <a:cxnLst/>
              <a:rect l="l" t="t" r="r" b="b"/>
              <a:pathLst>
                <a:path w="7432" h="3931" extrusionOk="0">
                  <a:moveTo>
                    <a:pt x="1317" y="0"/>
                  </a:moveTo>
                  <a:cubicBezTo>
                    <a:pt x="592" y="0"/>
                    <a:pt x="0" y="582"/>
                    <a:pt x="0" y="1307"/>
                  </a:cubicBezTo>
                  <a:cubicBezTo>
                    <a:pt x="0" y="2757"/>
                    <a:pt x="1174" y="3931"/>
                    <a:pt x="2624" y="3931"/>
                  </a:cubicBezTo>
                  <a:lnTo>
                    <a:pt x="4808" y="3931"/>
                  </a:lnTo>
                  <a:cubicBezTo>
                    <a:pt x="6258" y="3931"/>
                    <a:pt x="7432" y="2757"/>
                    <a:pt x="7432" y="1307"/>
                  </a:cubicBezTo>
                  <a:cubicBezTo>
                    <a:pt x="7432" y="582"/>
                    <a:pt x="6840" y="0"/>
                    <a:pt x="6115" y="0"/>
                  </a:cubicBezTo>
                  <a:close/>
                </a:path>
              </a:pathLst>
            </a:custGeom>
            <a:solidFill>
              <a:srgbClr val="788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5"/>
            <p:cNvSpPr/>
            <p:nvPr/>
          </p:nvSpPr>
          <p:spPr>
            <a:xfrm>
              <a:off x="5411213" y="2194963"/>
              <a:ext cx="157817" cy="65044"/>
            </a:xfrm>
            <a:custGeom>
              <a:avLst/>
              <a:gdLst/>
              <a:ahLst/>
              <a:cxnLst/>
              <a:rect l="l" t="t" r="r" b="b"/>
              <a:pathLst>
                <a:path w="6027" h="2484" extrusionOk="0">
                  <a:moveTo>
                    <a:pt x="650" y="0"/>
                  </a:moveTo>
                  <a:cubicBezTo>
                    <a:pt x="179" y="0"/>
                    <a:pt x="0" y="624"/>
                    <a:pt x="404" y="878"/>
                  </a:cubicBezTo>
                  <a:lnTo>
                    <a:pt x="2656" y="2376"/>
                  </a:lnTo>
                  <a:cubicBezTo>
                    <a:pt x="2765" y="2447"/>
                    <a:pt x="2892" y="2483"/>
                    <a:pt x="3018" y="2483"/>
                  </a:cubicBezTo>
                  <a:cubicBezTo>
                    <a:pt x="3145" y="2483"/>
                    <a:pt x="3271" y="2447"/>
                    <a:pt x="3381" y="2376"/>
                  </a:cubicBezTo>
                  <a:lnTo>
                    <a:pt x="5632" y="878"/>
                  </a:lnTo>
                  <a:cubicBezTo>
                    <a:pt x="6027" y="624"/>
                    <a:pt x="5847" y="0"/>
                    <a:pt x="5386" y="0"/>
                  </a:cubicBezTo>
                  <a:cubicBezTo>
                    <a:pt x="5379" y="0"/>
                    <a:pt x="5372" y="0"/>
                    <a:pt x="5365" y="0"/>
                  </a:cubicBezTo>
                  <a:lnTo>
                    <a:pt x="671" y="0"/>
                  </a:lnTo>
                  <a:cubicBezTo>
                    <a:pt x="664" y="0"/>
                    <a:pt x="657" y="0"/>
                    <a:pt x="650" y="0"/>
                  </a:cubicBezTo>
                  <a:close/>
                </a:path>
              </a:pathLst>
            </a:custGeom>
            <a:solidFill>
              <a:srgbClr val="395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65"/>
            <p:cNvSpPr/>
            <p:nvPr/>
          </p:nvSpPr>
          <p:spPr>
            <a:xfrm>
              <a:off x="5436272" y="2173492"/>
              <a:ext cx="107935" cy="86515"/>
            </a:xfrm>
            <a:custGeom>
              <a:avLst/>
              <a:gdLst/>
              <a:ahLst/>
              <a:cxnLst/>
              <a:rect l="l" t="t" r="r" b="b"/>
              <a:pathLst>
                <a:path w="4122" h="3304" extrusionOk="0">
                  <a:moveTo>
                    <a:pt x="1" y="2061"/>
                  </a:moveTo>
                  <a:lnTo>
                    <a:pt x="10" y="2070"/>
                  </a:lnTo>
                  <a:lnTo>
                    <a:pt x="13" y="2069"/>
                  </a:lnTo>
                  <a:lnTo>
                    <a:pt x="13" y="2069"/>
                  </a:lnTo>
                  <a:lnTo>
                    <a:pt x="1" y="2061"/>
                  </a:lnTo>
                  <a:close/>
                  <a:moveTo>
                    <a:pt x="535" y="0"/>
                  </a:moveTo>
                  <a:lnTo>
                    <a:pt x="535" y="1421"/>
                  </a:lnTo>
                  <a:cubicBezTo>
                    <a:pt x="535" y="1708"/>
                    <a:pt x="344" y="1965"/>
                    <a:pt x="67" y="2051"/>
                  </a:cubicBezTo>
                  <a:lnTo>
                    <a:pt x="13" y="2069"/>
                  </a:lnTo>
                  <a:lnTo>
                    <a:pt x="13" y="2069"/>
                  </a:lnTo>
                  <a:lnTo>
                    <a:pt x="1699" y="3196"/>
                  </a:lnTo>
                  <a:cubicBezTo>
                    <a:pt x="1808" y="3267"/>
                    <a:pt x="1935" y="3303"/>
                    <a:pt x="2061" y="3303"/>
                  </a:cubicBezTo>
                  <a:cubicBezTo>
                    <a:pt x="2188" y="3303"/>
                    <a:pt x="2314" y="3267"/>
                    <a:pt x="2424" y="3196"/>
                  </a:cubicBezTo>
                  <a:lnTo>
                    <a:pt x="4122" y="2061"/>
                  </a:lnTo>
                  <a:lnTo>
                    <a:pt x="4065" y="2051"/>
                  </a:lnTo>
                  <a:cubicBezTo>
                    <a:pt x="3788" y="1965"/>
                    <a:pt x="3597" y="1708"/>
                    <a:pt x="3597" y="1421"/>
                  </a:cubicBezTo>
                  <a:lnTo>
                    <a:pt x="3597" y="0"/>
                  </a:ln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5"/>
            <p:cNvSpPr/>
            <p:nvPr/>
          </p:nvSpPr>
          <p:spPr>
            <a:xfrm>
              <a:off x="5450255" y="2173492"/>
              <a:ext cx="80231" cy="28620"/>
            </a:xfrm>
            <a:custGeom>
              <a:avLst/>
              <a:gdLst/>
              <a:ahLst/>
              <a:cxnLst/>
              <a:rect l="l" t="t" r="r" b="b"/>
              <a:pathLst>
                <a:path w="3064" h="1093" extrusionOk="0">
                  <a:moveTo>
                    <a:pt x="1" y="0"/>
                  </a:moveTo>
                  <a:lnTo>
                    <a:pt x="1" y="706"/>
                  </a:lnTo>
                  <a:cubicBezTo>
                    <a:pt x="478" y="964"/>
                    <a:pt x="1002" y="1092"/>
                    <a:pt x="1528" y="1092"/>
                  </a:cubicBezTo>
                  <a:cubicBezTo>
                    <a:pt x="2054" y="1092"/>
                    <a:pt x="2581" y="964"/>
                    <a:pt x="3063" y="706"/>
                  </a:cubicBezTo>
                  <a:lnTo>
                    <a:pt x="3063" y="0"/>
                  </a:lnTo>
                  <a:close/>
                </a:path>
              </a:pathLst>
            </a:custGeom>
            <a:solidFill>
              <a:srgbClr val="EEF1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5"/>
            <p:cNvSpPr/>
            <p:nvPr/>
          </p:nvSpPr>
          <p:spPr>
            <a:xfrm>
              <a:off x="5394062" y="2076057"/>
              <a:ext cx="192381" cy="114428"/>
            </a:xfrm>
            <a:custGeom>
              <a:avLst/>
              <a:gdLst/>
              <a:ahLst/>
              <a:cxnLst/>
              <a:rect l="l" t="t" r="r" b="b"/>
              <a:pathLst>
                <a:path w="7347" h="4370" extrusionOk="0">
                  <a:moveTo>
                    <a:pt x="830" y="0"/>
                  </a:moveTo>
                  <a:lnTo>
                    <a:pt x="830" y="659"/>
                  </a:lnTo>
                  <a:lnTo>
                    <a:pt x="725" y="659"/>
                  </a:lnTo>
                  <a:cubicBezTo>
                    <a:pt x="0" y="659"/>
                    <a:pt x="0" y="1756"/>
                    <a:pt x="725" y="1756"/>
                  </a:cubicBezTo>
                  <a:lnTo>
                    <a:pt x="840" y="1756"/>
                  </a:lnTo>
                  <a:cubicBezTo>
                    <a:pt x="954" y="3234"/>
                    <a:pt x="2194" y="4370"/>
                    <a:pt x="3673" y="4370"/>
                  </a:cubicBezTo>
                  <a:cubicBezTo>
                    <a:pt x="5152" y="4370"/>
                    <a:pt x="6392" y="3234"/>
                    <a:pt x="6497" y="1756"/>
                  </a:cubicBezTo>
                  <a:lnTo>
                    <a:pt x="6621" y="1756"/>
                  </a:lnTo>
                  <a:cubicBezTo>
                    <a:pt x="7346" y="1756"/>
                    <a:pt x="7346" y="659"/>
                    <a:pt x="6621" y="659"/>
                  </a:cubicBezTo>
                  <a:lnTo>
                    <a:pt x="6516" y="659"/>
                  </a:lnTo>
                  <a:lnTo>
                    <a:pt x="6516" y="0"/>
                  </a:lnTo>
                  <a:close/>
                </a:path>
              </a:pathLst>
            </a:custGeom>
            <a:solidFill>
              <a:srgbClr val="F6F8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5"/>
            <p:cNvSpPr/>
            <p:nvPr/>
          </p:nvSpPr>
          <p:spPr>
            <a:xfrm>
              <a:off x="5394062" y="2076319"/>
              <a:ext cx="107699" cy="114402"/>
            </a:xfrm>
            <a:custGeom>
              <a:avLst/>
              <a:gdLst/>
              <a:ahLst/>
              <a:cxnLst/>
              <a:rect l="l" t="t" r="r" b="b"/>
              <a:pathLst>
                <a:path w="4113" h="4369" extrusionOk="0">
                  <a:moveTo>
                    <a:pt x="840" y="0"/>
                  </a:moveTo>
                  <a:lnTo>
                    <a:pt x="840" y="649"/>
                  </a:lnTo>
                  <a:lnTo>
                    <a:pt x="725" y="649"/>
                  </a:lnTo>
                  <a:cubicBezTo>
                    <a:pt x="0" y="649"/>
                    <a:pt x="0" y="1746"/>
                    <a:pt x="725" y="1746"/>
                  </a:cubicBezTo>
                  <a:lnTo>
                    <a:pt x="849" y="1746"/>
                  </a:lnTo>
                  <a:cubicBezTo>
                    <a:pt x="953" y="3241"/>
                    <a:pt x="2200" y="4368"/>
                    <a:pt x="3654" y="4368"/>
                  </a:cubicBezTo>
                  <a:cubicBezTo>
                    <a:pt x="3805" y="4368"/>
                    <a:pt x="3958" y="4356"/>
                    <a:pt x="4112" y="4331"/>
                  </a:cubicBezTo>
                  <a:cubicBezTo>
                    <a:pt x="2729" y="4112"/>
                    <a:pt x="1708" y="2919"/>
                    <a:pt x="1708" y="1526"/>
                  </a:cubicBezTo>
                  <a:lnTo>
                    <a:pt x="1708" y="0"/>
                  </a:ln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5"/>
            <p:cNvSpPr/>
            <p:nvPr/>
          </p:nvSpPr>
          <p:spPr>
            <a:xfrm>
              <a:off x="5470994" y="2139006"/>
              <a:ext cx="38256" cy="11521"/>
            </a:xfrm>
            <a:custGeom>
              <a:avLst/>
              <a:gdLst/>
              <a:ahLst/>
              <a:cxnLst/>
              <a:rect l="l" t="t" r="r" b="b"/>
              <a:pathLst>
                <a:path w="1461" h="440" extrusionOk="0">
                  <a:moveTo>
                    <a:pt x="296" y="1"/>
                  </a:moveTo>
                  <a:cubicBezTo>
                    <a:pt x="1" y="1"/>
                    <a:pt x="1" y="439"/>
                    <a:pt x="296" y="439"/>
                  </a:cubicBezTo>
                  <a:lnTo>
                    <a:pt x="1174" y="439"/>
                  </a:lnTo>
                  <a:cubicBezTo>
                    <a:pt x="1460" y="439"/>
                    <a:pt x="1460" y="1"/>
                    <a:pt x="1174" y="1"/>
                  </a:cubicBezTo>
                  <a:close/>
                </a:path>
              </a:pathLst>
            </a:custGeom>
            <a:solidFill>
              <a:srgbClr val="E7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5"/>
            <p:cNvSpPr/>
            <p:nvPr/>
          </p:nvSpPr>
          <p:spPr>
            <a:xfrm>
              <a:off x="5405296" y="1973150"/>
              <a:ext cx="170150" cy="74444"/>
            </a:xfrm>
            <a:custGeom>
              <a:avLst/>
              <a:gdLst/>
              <a:ahLst/>
              <a:cxnLst/>
              <a:rect l="l" t="t" r="r" b="b"/>
              <a:pathLst>
                <a:path w="6498" h="2843" extrusionOk="0">
                  <a:moveTo>
                    <a:pt x="3244" y="0"/>
                  </a:moveTo>
                  <a:cubicBezTo>
                    <a:pt x="1613" y="0"/>
                    <a:pt x="220" y="1221"/>
                    <a:pt x="1" y="2843"/>
                  </a:cubicBezTo>
                  <a:lnTo>
                    <a:pt x="6497" y="2843"/>
                  </a:lnTo>
                  <a:cubicBezTo>
                    <a:pt x="6278" y="1212"/>
                    <a:pt x="4885" y="0"/>
                    <a:pt x="3244" y="0"/>
                  </a:cubicBezTo>
                  <a:close/>
                </a:path>
              </a:pathLst>
            </a:custGeom>
            <a:solidFill>
              <a:srgbClr val="395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5"/>
            <p:cNvSpPr/>
            <p:nvPr/>
          </p:nvSpPr>
          <p:spPr>
            <a:xfrm>
              <a:off x="5478980" y="2270664"/>
              <a:ext cx="22781" cy="22990"/>
            </a:xfrm>
            <a:custGeom>
              <a:avLst/>
              <a:gdLst/>
              <a:ahLst/>
              <a:cxnLst/>
              <a:rect l="l" t="t" r="r" b="b"/>
              <a:pathLst>
                <a:path w="870" h="878" extrusionOk="0">
                  <a:moveTo>
                    <a:pt x="430" y="0"/>
                  </a:moveTo>
                  <a:cubicBezTo>
                    <a:pt x="192" y="0"/>
                    <a:pt x="1" y="191"/>
                    <a:pt x="1" y="439"/>
                  </a:cubicBezTo>
                  <a:cubicBezTo>
                    <a:pt x="1" y="677"/>
                    <a:pt x="192" y="878"/>
                    <a:pt x="430" y="878"/>
                  </a:cubicBezTo>
                  <a:cubicBezTo>
                    <a:pt x="678" y="878"/>
                    <a:pt x="869" y="677"/>
                    <a:pt x="869" y="439"/>
                  </a:cubicBezTo>
                  <a:cubicBezTo>
                    <a:pt x="869" y="191"/>
                    <a:pt x="678" y="0"/>
                    <a:pt x="4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5"/>
            <p:cNvSpPr/>
            <p:nvPr/>
          </p:nvSpPr>
          <p:spPr>
            <a:xfrm>
              <a:off x="5356330" y="2253670"/>
              <a:ext cx="48233" cy="74208"/>
            </a:xfrm>
            <a:custGeom>
              <a:avLst/>
              <a:gdLst/>
              <a:ahLst/>
              <a:cxnLst/>
              <a:rect l="l" t="t" r="r" b="b"/>
              <a:pathLst>
                <a:path w="1842" h="2834" extrusionOk="0">
                  <a:moveTo>
                    <a:pt x="249" y="0"/>
                  </a:moveTo>
                  <a:cubicBezTo>
                    <a:pt x="144" y="96"/>
                    <a:pt x="68" y="220"/>
                    <a:pt x="1" y="353"/>
                  </a:cubicBezTo>
                  <a:lnTo>
                    <a:pt x="1174" y="1365"/>
                  </a:lnTo>
                  <a:cubicBezTo>
                    <a:pt x="1327" y="1489"/>
                    <a:pt x="1403" y="1670"/>
                    <a:pt x="1403" y="1861"/>
                  </a:cubicBezTo>
                  <a:lnTo>
                    <a:pt x="1403" y="2834"/>
                  </a:lnTo>
                  <a:lnTo>
                    <a:pt x="1842" y="2834"/>
                  </a:lnTo>
                  <a:lnTo>
                    <a:pt x="1842" y="1870"/>
                  </a:lnTo>
                  <a:cubicBezTo>
                    <a:pt x="1842" y="1546"/>
                    <a:pt x="1699" y="1250"/>
                    <a:pt x="1460" y="1040"/>
                  </a:cubicBezTo>
                  <a:lnTo>
                    <a:pt x="2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5"/>
            <p:cNvSpPr/>
            <p:nvPr/>
          </p:nvSpPr>
          <p:spPr>
            <a:xfrm>
              <a:off x="5575917" y="2253670"/>
              <a:ext cx="48233" cy="74208"/>
            </a:xfrm>
            <a:custGeom>
              <a:avLst/>
              <a:gdLst/>
              <a:ahLst/>
              <a:cxnLst/>
              <a:rect l="l" t="t" r="r" b="b"/>
              <a:pathLst>
                <a:path w="1842" h="2834" extrusionOk="0">
                  <a:moveTo>
                    <a:pt x="1594" y="0"/>
                  </a:moveTo>
                  <a:lnTo>
                    <a:pt x="382" y="1040"/>
                  </a:lnTo>
                  <a:cubicBezTo>
                    <a:pt x="143" y="1250"/>
                    <a:pt x="0" y="1546"/>
                    <a:pt x="0" y="1870"/>
                  </a:cubicBezTo>
                  <a:lnTo>
                    <a:pt x="0" y="2834"/>
                  </a:lnTo>
                  <a:lnTo>
                    <a:pt x="439" y="2834"/>
                  </a:lnTo>
                  <a:lnTo>
                    <a:pt x="439" y="1861"/>
                  </a:lnTo>
                  <a:cubicBezTo>
                    <a:pt x="439" y="1670"/>
                    <a:pt x="525" y="1489"/>
                    <a:pt x="668" y="1365"/>
                  </a:cubicBezTo>
                  <a:lnTo>
                    <a:pt x="1842" y="353"/>
                  </a:lnTo>
                  <a:cubicBezTo>
                    <a:pt x="1784" y="220"/>
                    <a:pt x="1698" y="96"/>
                    <a:pt x="159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5"/>
            <p:cNvSpPr/>
            <p:nvPr/>
          </p:nvSpPr>
          <p:spPr>
            <a:xfrm>
              <a:off x="5398566" y="2047568"/>
              <a:ext cx="183374" cy="28777"/>
            </a:xfrm>
            <a:custGeom>
              <a:avLst/>
              <a:gdLst/>
              <a:ahLst/>
              <a:cxnLst/>
              <a:rect l="l" t="t" r="r" b="b"/>
              <a:pathLst>
                <a:path w="7003" h="1099" extrusionOk="0">
                  <a:moveTo>
                    <a:pt x="219" y="1"/>
                  </a:moveTo>
                  <a:cubicBezTo>
                    <a:pt x="105" y="1"/>
                    <a:pt x="0" y="96"/>
                    <a:pt x="0" y="220"/>
                  </a:cubicBezTo>
                  <a:lnTo>
                    <a:pt x="0" y="879"/>
                  </a:lnTo>
                  <a:cubicBezTo>
                    <a:pt x="0" y="993"/>
                    <a:pt x="105" y="1098"/>
                    <a:pt x="219" y="1098"/>
                  </a:cubicBezTo>
                  <a:lnTo>
                    <a:pt x="6783" y="1098"/>
                  </a:lnTo>
                  <a:cubicBezTo>
                    <a:pt x="6897" y="1098"/>
                    <a:pt x="7002" y="993"/>
                    <a:pt x="7002" y="879"/>
                  </a:cubicBezTo>
                  <a:lnTo>
                    <a:pt x="7002" y="220"/>
                  </a:lnTo>
                  <a:cubicBezTo>
                    <a:pt x="7002" y="96"/>
                    <a:pt x="6897" y="1"/>
                    <a:pt x="6783" y="1"/>
                  </a:cubicBezTo>
                  <a:close/>
                </a:path>
              </a:pathLst>
            </a:custGeom>
            <a:solidFill>
              <a:srgbClr val="788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5"/>
            <p:cNvSpPr/>
            <p:nvPr/>
          </p:nvSpPr>
          <p:spPr>
            <a:xfrm>
              <a:off x="5427788" y="1973150"/>
              <a:ext cx="62713" cy="74444"/>
            </a:xfrm>
            <a:custGeom>
              <a:avLst/>
              <a:gdLst/>
              <a:ahLst/>
              <a:cxnLst/>
              <a:rect l="l" t="t" r="r" b="b"/>
              <a:pathLst>
                <a:path w="2395" h="2843" extrusionOk="0">
                  <a:moveTo>
                    <a:pt x="2395" y="0"/>
                  </a:moveTo>
                  <a:cubicBezTo>
                    <a:pt x="1880" y="0"/>
                    <a:pt x="1374" y="124"/>
                    <a:pt x="916" y="363"/>
                  </a:cubicBezTo>
                  <a:cubicBezTo>
                    <a:pt x="420" y="954"/>
                    <a:pt x="77" y="1832"/>
                    <a:pt x="0" y="2843"/>
                  </a:cubicBezTo>
                  <a:lnTo>
                    <a:pt x="439" y="2843"/>
                  </a:lnTo>
                  <a:cubicBezTo>
                    <a:pt x="544" y="1603"/>
                    <a:pt x="1059" y="592"/>
                    <a:pt x="1746" y="191"/>
                  </a:cubicBezTo>
                  <a:lnTo>
                    <a:pt x="1746" y="191"/>
                  </a:lnTo>
                  <a:cubicBezTo>
                    <a:pt x="1460" y="868"/>
                    <a:pt x="1336" y="1984"/>
                    <a:pt x="1307" y="2843"/>
                  </a:cubicBezTo>
                  <a:lnTo>
                    <a:pt x="1746" y="2843"/>
                  </a:lnTo>
                  <a:cubicBezTo>
                    <a:pt x="1803" y="992"/>
                    <a:pt x="2223" y="0"/>
                    <a:pt x="239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5"/>
            <p:cNvSpPr/>
            <p:nvPr/>
          </p:nvSpPr>
          <p:spPr>
            <a:xfrm>
              <a:off x="5490240" y="1973150"/>
              <a:ext cx="62477" cy="74208"/>
            </a:xfrm>
            <a:custGeom>
              <a:avLst/>
              <a:gdLst/>
              <a:ahLst/>
              <a:cxnLst/>
              <a:rect l="l" t="t" r="r" b="b"/>
              <a:pathLst>
                <a:path w="2386" h="2834" extrusionOk="0">
                  <a:moveTo>
                    <a:pt x="0" y="0"/>
                  </a:moveTo>
                  <a:cubicBezTo>
                    <a:pt x="181" y="0"/>
                    <a:pt x="592" y="992"/>
                    <a:pt x="649" y="2833"/>
                  </a:cubicBezTo>
                  <a:lnTo>
                    <a:pt x="1088" y="2833"/>
                  </a:lnTo>
                  <a:cubicBezTo>
                    <a:pt x="1059" y="1984"/>
                    <a:pt x="935" y="868"/>
                    <a:pt x="649" y="181"/>
                  </a:cubicBezTo>
                  <a:lnTo>
                    <a:pt x="649" y="181"/>
                  </a:lnTo>
                  <a:cubicBezTo>
                    <a:pt x="1336" y="582"/>
                    <a:pt x="1851" y="1603"/>
                    <a:pt x="1956" y="2833"/>
                  </a:cubicBezTo>
                  <a:lnTo>
                    <a:pt x="2385" y="2833"/>
                  </a:lnTo>
                  <a:cubicBezTo>
                    <a:pt x="2309" y="1832"/>
                    <a:pt x="1975" y="954"/>
                    <a:pt x="1479" y="353"/>
                  </a:cubicBezTo>
                  <a:cubicBezTo>
                    <a:pt x="1021" y="124"/>
                    <a:pt x="515" y="0"/>
                    <a:pt x="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5"/>
            <p:cNvSpPr/>
            <p:nvPr/>
          </p:nvSpPr>
          <p:spPr>
            <a:xfrm>
              <a:off x="5398802" y="2047568"/>
              <a:ext cx="39984" cy="28515"/>
            </a:xfrm>
            <a:custGeom>
              <a:avLst/>
              <a:gdLst/>
              <a:ahLst/>
              <a:cxnLst/>
              <a:rect l="l" t="t" r="r" b="b"/>
              <a:pathLst>
                <a:path w="1527" h="1089" extrusionOk="0">
                  <a:moveTo>
                    <a:pt x="220" y="1"/>
                  </a:moveTo>
                  <a:cubicBezTo>
                    <a:pt x="96" y="1"/>
                    <a:pt x="1" y="96"/>
                    <a:pt x="1" y="220"/>
                  </a:cubicBezTo>
                  <a:lnTo>
                    <a:pt x="1" y="879"/>
                  </a:lnTo>
                  <a:cubicBezTo>
                    <a:pt x="1" y="993"/>
                    <a:pt x="96" y="1088"/>
                    <a:pt x="220" y="1088"/>
                  </a:cubicBezTo>
                  <a:lnTo>
                    <a:pt x="1527" y="1088"/>
                  </a:lnTo>
                  <a:cubicBezTo>
                    <a:pt x="1412" y="1088"/>
                    <a:pt x="1308" y="993"/>
                    <a:pt x="1308" y="879"/>
                  </a:cubicBezTo>
                  <a:lnTo>
                    <a:pt x="1308" y="220"/>
                  </a:lnTo>
                  <a:cubicBezTo>
                    <a:pt x="1308" y="96"/>
                    <a:pt x="1412" y="1"/>
                    <a:pt x="1527" y="1"/>
                  </a:cubicBezTo>
                  <a:close/>
                </a:path>
              </a:pathLst>
            </a:custGeom>
            <a:solidFill>
              <a:srgbClr val="395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5"/>
            <p:cNvSpPr/>
            <p:nvPr/>
          </p:nvSpPr>
          <p:spPr>
            <a:xfrm>
              <a:off x="5404536" y="2076057"/>
              <a:ext cx="171643" cy="49699"/>
            </a:xfrm>
            <a:custGeom>
              <a:avLst/>
              <a:gdLst/>
              <a:ahLst/>
              <a:cxnLst/>
              <a:rect l="l" t="t" r="r" b="b"/>
              <a:pathLst>
                <a:path w="6555" h="1898" extrusionOk="0">
                  <a:moveTo>
                    <a:pt x="1" y="0"/>
                  </a:moveTo>
                  <a:lnTo>
                    <a:pt x="1" y="430"/>
                  </a:lnTo>
                  <a:cubicBezTo>
                    <a:pt x="1" y="573"/>
                    <a:pt x="68" y="706"/>
                    <a:pt x="192" y="792"/>
                  </a:cubicBezTo>
                  <a:lnTo>
                    <a:pt x="1585" y="1756"/>
                  </a:lnTo>
                  <a:cubicBezTo>
                    <a:pt x="1723" y="1852"/>
                    <a:pt x="1881" y="1898"/>
                    <a:pt x="2037" y="1898"/>
                  </a:cubicBezTo>
                  <a:cubicBezTo>
                    <a:pt x="2344" y="1898"/>
                    <a:pt x="2644" y="1722"/>
                    <a:pt x="2777" y="1412"/>
                  </a:cubicBezTo>
                  <a:cubicBezTo>
                    <a:pt x="2860" y="1219"/>
                    <a:pt x="3049" y="1097"/>
                    <a:pt x="3251" y="1097"/>
                  </a:cubicBezTo>
                  <a:cubicBezTo>
                    <a:pt x="3258" y="1097"/>
                    <a:pt x="3266" y="1097"/>
                    <a:pt x="3273" y="1098"/>
                  </a:cubicBezTo>
                  <a:cubicBezTo>
                    <a:pt x="3281" y="1097"/>
                    <a:pt x="3289" y="1097"/>
                    <a:pt x="3297" y="1097"/>
                  </a:cubicBezTo>
                  <a:cubicBezTo>
                    <a:pt x="3507" y="1097"/>
                    <a:pt x="3696" y="1219"/>
                    <a:pt x="3779" y="1412"/>
                  </a:cubicBezTo>
                  <a:cubicBezTo>
                    <a:pt x="3912" y="1722"/>
                    <a:pt x="4208" y="1898"/>
                    <a:pt x="4515" y="1898"/>
                  </a:cubicBezTo>
                  <a:cubicBezTo>
                    <a:pt x="4671" y="1898"/>
                    <a:pt x="4830" y="1852"/>
                    <a:pt x="4971" y="1756"/>
                  </a:cubicBezTo>
                  <a:lnTo>
                    <a:pt x="6364" y="792"/>
                  </a:lnTo>
                  <a:cubicBezTo>
                    <a:pt x="6479" y="706"/>
                    <a:pt x="6555" y="573"/>
                    <a:pt x="6555" y="430"/>
                  </a:cubicBezTo>
                  <a:lnTo>
                    <a:pt x="6555" y="0"/>
                  </a:lnTo>
                  <a:close/>
                </a:path>
              </a:pathLst>
            </a:custGeom>
            <a:solidFill>
              <a:srgbClr val="395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5"/>
            <p:cNvSpPr/>
            <p:nvPr/>
          </p:nvSpPr>
          <p:spPr>
            <a:xfrm>
              <a:off x="5450255" y="2093418"/>
              <a:ext cx="11521" cy="17125"/>
            </a:xfrm>
            <a:custGeom>
              <a:avLst/>
              <a:gdLst/>
              <a:ahLst/>
              <a:cxnLst/>
              <a:rect l="l" t="t" r="r" b="b"/>
              <a:pathLst>
                <a:path w="440" h="654" extrusionOk="0">
                  <a:moveTo>
                    <a:pt x="220" y="0"/>
                  </a:moveTo>
                  <a:cubicBezTo>
                    <a:pt x="111" y="0"/>
                    <a:pt x="1" y="72"/>
                    <a:pt x="1" y="215"/>
                  </a:cubicBezTo>
                  <a:lnTo>
                    <a:pt x="1" y="435"/>
                  </a:lnTo>
                  <a:cubicBezTo>
                    <a:pt x="1" y="559"/>
                    <a:pt x="96" y="654"/>
                    <a:pt x="220" y="654"/>
                  </a:cubicBezTo>
                  <a:cubicBezTo>
                    <a:pt x="344" y="654"/>
                    <a:pt x="440" y="559"/>
                    <a:pt x="440" y="435"/>
                  </a:cubicBezTo>
                  <a:lnTo>
                    <a:pt x="440" y="215"/>
                  </a:lnTo>
                  <a:cubicBezTo>
                    <a:pt x="440" y="72"/>
                    <a:pt x="330" y="0"/>
                    <a:pt x="220" y="0"/>
                  </a:cubicBezTo>
                  <a:close/>
                </a:path>
              </a:pathLst>
            </a:custGeom>
            <a:solidFill>
              <a:srgbClr val="F6F8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5"/>
            <p:cNvSpPr/>
            <p:nvPr/>
          </p:nvSpPr>
          <p:spPr>
            <a:xfrm>
              <a:off x="5518965" y="2093418"/>
              <a:ext cx="11521" cy="17125"/>
            </a:xfrm>
            <a:custGeom>
              <a:avLst/>
              <a:gdLst/>
              <a:ahLst/>
              <a:cxnLst/>
              <a:rect l="l" t="t" r="r" b="b"/>
              <a:pathLst>
                <a:path w="440" h="654" extrusionOk="0">
                  <a:moveTo>
                    <a:pt x="220" y="0"/>
                  </a:moveTo>
                  <a:cubicBezTo>
                    <a:pt x="110" y="0"/>
                    <a:pt x="0" y="72"/>
                    <a:pt x="0" y="215"/>
                  </a:cubicBezTo>
                  <a:lnTo>
                    <a:pt x="0" y="435"/>
                  </a:lnTo>
                  <a:cubicBezTo>
                    <a:pt x="0" y="559"/>
                    <a:pt x="96" y="654"/>
                    <a:pt x="220" y="654"/>
                  </a:cubicBezTo>
                  <a:cubicBezTo>
                    <a:pt x="334" y="654"/>
                    <a:pt x="439" y="559"/>
                    <a:pt x="439" y="435"/>
                  </a:cubicBezTo>
                  <a:lnTo>
                    <a:pt x="439" y="215"/>
                  </a:lnTo>
                  <a:cubicBezTo>
                    <a:pt x="439" y="72"/>
                    <a:pt x="329" y="0"/>
                    <a:pt x="220" y="0"/>
                  </a:cubicBezTo>
                  <a:close/>
                </a:path>
              </a:pathLst>
            </a:custGeom>
            <a:solidFill>
              <a:srgbClr val="F6F8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5"/>
            <p:cNvSpPr/>
            <p:nvPr/>
          </p:nvSpPr>
          <p:spPr>
            <a:xfrm>
              <a:off x="5404301" y="2076057"/>
              <a:ext cx="171878" cy="11521"/>
            </a:xfrm>
            <a:custGeom>
              <a:avLst/>
              <a:gdLst/>
              <a:ahLst/>
              <a:cxnLst/>
              <a:rect l="l" t="t" r="r" b="b"/>
              <a:pathLst>
                <a:path w="6564" h="440" extrusionOk="0">
                  <a:moveTo>
                    <a:pt x="0" y="0"/>
                  </a:moveTo>
                  <a:lnTo>
                    <a:pt x="0" y="430"/>
                  </a:lnTo>
                  <a:cubicBezTo>
                    <a:pt x="0" y="430"/>
                    <a:pt x="10" y="439"/>
                    <a:pt x="10" y="439"/>
                  </a:cubicBezTo>
                  <a:lnTo>
                    <a:pt x="6564" y="439"/>
                  </a:lnTo>
                  <a:lnTo>
                    <a:pt x="6564" y="430"/>
                  </a:lnTo>
                  <a:lnTo>
                    <a:pt x="6564"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 name="Google Shape;1147;p65"/>
          <p:cNvGrpSpPr/>
          <p:nvPr/>
        </p:nvGrpSpPr>
        <p:grpSpPr>
          <a:xfrm>
            <a:off x="5237626" y="3895702"/>
            <a:ext cx="272560" cy="354676"/>
            <a:chOff x="4902701" y="2879989"/>
            <a:chExt cx="272560" cy="354676"/>
          </a:xfrm>
        </p:grpSpPr>
        <p:sp>
          <p:nvSpPr>
            <p:cNvPr id="1148" name="Google Shape;1148;p65"/>
            <p:cNvSpPr/>
            <p:nvPr/>
          </p:nvSpPr>
          <p:spPr>
            <a:xfrm>
              <a:off x="4902701" y="3081273"/>
              <a:ext cx="272560" cy="153392"/>
            </a:xfrm>
            <a:custGeom>
              <a:avLst/>
              <a:gdLst/>
              <a:ahLst/>
              <a:cxnLst/>
              <a:rect l="l" t="t" r="r" b="b"/>
              <a:pathLst>
                <a:path w="10409" h="5858" extrusionOk="0">
                  <a:moveTo>
                    <a:pt x="3673" y="0"/>
                  </a:moveTo>
                  <a:lnTo>
                    <a:pt x="3673" y="1040"/>
                  </a:lnTo>
                  <a:cubicBezTo>
                    <a:pt x="3673" y="1326"/>
                    <a:pt x="3482" y="1574"/>
                    <a:pt x="3206" y="1660"/>
                  </a:cubicBezTo>
                  <a:lnTo>
                    <a:pt x="935" y="2328"/>
                  </a:lnTo>
                  <a:cubicBezTo>
                    <a:pt x="372" y="2490"/>
                    <a:pt x="0" y="2996"/>
                    <a:pt x="0" y="3577"/>
                  </a:cubicBezTo>
                  <a:lnTo>
                    <a:pt x="0" y="5209"/>
                  </a:lnTo>
                  <a:cubicBezTo>
                    <a:pt x="0" y="5571"/>
                    <a:pt x="286" y="5858"/>
                    <a:pt x="649" y="5858"/>
                  </a:cubicBezTo>
                  <a:lnTo>
                    <a:pt x="9760" y="5858"/>
                  </a:lnTo>
                  <a:cubicBezTo>
                    <a:pt x="10113" y="5858"/>
                    <a:pt x="10408" y="5571"/>
                    <a:pt x="10408" y="5209"/>
                  </a:cubicBezTo>
                  <a:lnTo>
                    <a:pt x="10408" y="3577"/>
                  </a:lnTo>
                  <a:cubicBezTo>
                    <a:pt x="10408" y="2996"/>
                    <a:pt x="10027" y="2490"/>
                    <a:pt x="9464" y="2328"/>
                  </a:cubicBezTo>
                  <a:lnTo>
                    <a:pt x="7184" y="1660"/>
                  </a:lnTo>
                  <a:cubicBezTo>
                    <a:pt x="6907" y="1574"/>
                    <a:pt x="6716" y="1317"/>
                    <a:pt x="6716" y="1030"/>
                  </a:cubicBezTo>
                  <a:lnTo>
                    <a:pt x="6716" y="0"/>
                  </a:lnTo>
                  <a:close/>
                </a:path>
              </a:pathLst>
            </a:custGeom>
            <a:solidFill>
              <a:srgbClr val="E7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5"/>
            <p:cNvSpPr/>
            <p:nvPr/>
          </p:nvSpPr>
          <p:spPr>
            <a:xfrm>
              <a:off x="4902701" y="3123483"/>
              <a:ext cx="272560" cy="111182"/>
            </a:xfrm>
            <a:custGeom>
              <a:avLst/>
              <a:gdLst/>
              <a:ahLst/>
              <a:cxnLst/>
              <a:rect l="l" t="t" r="r" b="b"/>
              <a:pathLst>
                <a:path w="10409" h="4246" extrusionOk="0">
                  <a:moveTo>
                    <a:pt x="3320" y="0"/>
                  </a:moveTo>
                  <a:cubicBezTo>
                    <a:pt x="3282" y="19"/>
                    <a:pt x="3244" y="29"/>
                    <a:pt x="3206" y="48"/>
                  </a:cubicBezTo>
                  <a:lnTo>
                    <a:pt x="935" y="716"/>
                  </a:lnTo>
                  <a:cubicBezTo>
                    <a:pt x="372" y="878"/>
                    <a:pt x="0" y="1384"/>
                    <a:pt x="0" y="1965"/>
                  </a:cubicBezTo>
                  <a:lnTo>
                    <a:pt x="0" y="3597"/>
                  </a:lnTo>
                  <a:cubicBezTo>
                    <a:pt x="0" y="3959"/>
                    <a:pt x="286" y="4246"/>
                    <a:pt x="649" y="4246"/>
                  </a:cubicBezTo>
                  <a:lnTo>
                    <a:pt x="9760" y="4246"/>
                  </a:lnTo>
                  <a:cubicBezTo>
                    <a:pt x="10113" y="4246"/>
                    <a:pt x="10408" y="3959"/>
                    <a:pt x="10408" y="3597"/>
                  </a:cubicBezTo>
                  <a:lnTo>
                    <a:pt x="10408" y="1965"/>
                  </a:lnTo>
                  <a:cubicBezTo>
                    <a:pt x="10408" y="1384"/>
                    <a:pt x="10027" y="878"/>
                    <a:pt x="9464" y="716"/>
                  </a:cubicBezTo>
                  <a:lnTo>
                    <a:pt x="7184" y="48"/>
                  </a:lnTo>
                  <a:cubicBezTo>
                    <a:pt x="7146" y="29"/>
                    <a:pt x="7107" y="19"/>
                    <a:pt x="7069" y="0"/>
                  </a:cubicBezTo>
                  <a:lnTo>
                    <a:pt x="5200" y="344"/>
                  </a:lnTo>
                  <a:lnTo>
                    <a:pt x="3320" y="0"/>
                  </a:lnTo>
                  <a:close/>
                </a:path>
              </a:pathLst>
            </a:custGeom>
            <a:solidFill>
              <a:srgbClr val="6F80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5"/>
            <p:cNvSpPr/>
            <p:nvPr/>
          </p:nvSpPr>
          <p:spPr>
            <a:xfrm>
              <a:off x="4966644" y="3123483"/>
              <a:ext cx="143913" cy="43781"/>
            </a:xfrm>
            <a:custGeom>
              <a:avLst/>
              <a:gdLst/>
              <a:ahLst/>
              <a:cxnLst/>
              <a:rect l="l" t="t" r="r" b="b"/>
              <a:pathLst>
                <a:path w="5496" h="1672" extrusionOk="0">
                  <a:moveTo>
                    <a:pt x="878" y="0"/>
                  </a:moveTo>
                  <a:cubicBezTo>
                    <a:pt x="840" y="19"/>
                    <a:pt x="802" y="29"/>
                    <a:pt x="764" y="48"/>
                  </a:cubicBezTo>
                  <a:lnTo>
                    <a:pt x="0" y="267"/>
                  </a:lnTo>
                  <a:cubicBezTo>
                    <a:pt x="39" y="372"/>
                    <a:pt x="105" y="468"/>
                    <a:pt x="191" y="544"/>
                  </a:cubicBezTo>
                  <a:lnTo>
                    <a:pt x="1260" y="1460"/>
                  </a:lnTo>
                  <a:cubicBezTo>
                    <a:pt x="1423" y="1602"/>
                    <a:pt x="1624" y="1671"/>
                    <a:pt x="1823" y="1671"/>
                  </a:cubicBezTo>
                  <a:cubicBezTo>
                    <a:pt x="2077" y="1671"/>
                    <a:pt x="2329" y="1559"/>
                    <a:pt x="2500" y="1345"/>
                  </a:cubicBezTo>
                  <a:lnTo>
                    <a:pt x="2748" y="1031"/>
                  </a:lnTo>
                  <a:lnTo>
                    <a:pt x="2996" y="1345"/>
                  </a:lnTo>
                  <a:cubicBezTo>
                    <a:pt x="3167" y="1559"/>
                    <a:pt x="3419" y="1671"/>
                    <a:pt x="3675" y="1671"/>
                  </a:cubicBezTo>
                  <a:cubicBezTo>
                    <a:pt x="3875" y="1671"/>
                    <a:pt x="4078" y="1602"/>
                    <a:pt x="4246" y="1460"/>
                  </a:cubicBezTo>
                  <a:lnTo>
                    <a:pt x="5314" y="544"/>
                  </a:lnTo>
                  <a:cubicBezTo>
                    <a:pt x="5400" y="468"/>
                    <a:pt x="5457" y="372"/>
                    <a:pt x="5495" y="267"/>
                  </a:cubicBezTo>
                  <a:lnTo>
                    <a:pt x="4732" y="48"/>
                  </a:lnTo>
                  <a:cubicBezTo>
                    <a:pt x="4694" y="29"/>
                    <a:pt x="4656" y="19"/>
                    <a:pt x="4627" y="0"/>
                  </a:cubicBezTo>
                  <a:lnTo>
                    <a:pt x="2748" y="344"/>
                  </a:lnTo>
                  <a:lnTo>
                    <a:pt x="878" y="0"/>
                  </a:lnTo>
                  <a:close/>
                </a:path>
              </a:pathLst>
            </a:custGeom>
            <a:solidFill>
              <a:srgbClr val="526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5"/>
            <p:cNvSpPr/>
            <p:nvPr/>
          </p:nvSpPr>
          <p:spPr>
            <a:xfrm>
              <a:off x="4998878" y="3081273"/>
              <a:ext cx="79445" cy="22676"/>
            </a:xfrm>
            <a:custGeom>
              <a:avLst/>
              <a:gdLst/>
              <a:ahLst/>
              <a:cxnLst/>
              <a:rect l="l" t="t" r="r" b="b"/>
              <a:pathLst>
                <a:path w="3034" h="866" extrusionOk="0">
                  <a:moveTo>
                    <a:pt x="0" y="0"/>
                  </a:moveTo>
                  <a:lnTo>
                    <a:pt x="0" y="487"/>
                  </a:lnTo>
                  <a:cubicBezTo>
                    <a:pt x="472" y="739"/>
                    <a:pt x="995" y="866"/>
                    <a:pt x="1517" y="866"/>
                  </a:cubicBezTo>
                  <a:cubicBezTo>
                    <a:pt x="2039" y="866"/>
                    <a:pt x="2562" y="739"/>
                    <a:pt x="3034" y="487"/>
                  </a:cubicBezTo>
                  <a:lnTo>
                    <a:pt x="303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5"/>
            <p:cNvSpPr/>
            <p:nvPr/>
          </p:nvSpPr>
          <p:spPr>
            <a:xfrm>
              <a:off x="4942397" y="2933616"/>
              <a:ext cx="187904" cy="158917"/>
            </a:xfrm>
            <a:custGeom>
              <a:avLst/>
              <a:gdLst/>
              <a:ahLst/>
              <a:cxnLst/>
              <a:rect l="l" t="t" r="r" b="b"/>
              <a:pathLst>
                <a:path w="7176" h="6069" extrusionOk="0">
                  <a:moveTo>
                    <a:pt x="860" y="1"/>
                  </a:moveTo>
                  <a:lnTo>
                    <a:pt x="860" y="2386"/>
                  </a:lnTo>
                  <a:lnTo>
                    <a:pt x="755" y="2386"/>
                  </a:lnTo>
                  <a:cubicBezTo>
                    <a:pt x="745" y="2386"/>
                    <a:pt x="736" y="2385"/>
                    <a:pt x="727" y="2385"/>
                  </a:cubicBezTo>
                  <a:cubicBezTo>
                    <a:pt x="4" y="2385"/>
                    <a:pt x="1" y="3474"/>
                    <a:pt x="718" y="3474"/>
                  </a:cubicBezTo>
                  <a:cubicBezTo>
                    <a:pt x="730" y="3474"/>
                    <a:pt x="742" y="3474"/>
                    <a:pt x="755" y="3473"/>
                  </a:cubicBezTo>
                  <a:lnTo>
                    <a:pt x="869" y="3473"/>
                  </a:lnTo>
                  <a:cubicBezTo>
                    <a:pt x="993" y="4933"/>
                    <a:pt x="2214" y="6068"/>
                    <a:pt x="3684" y="6068"/>
                  </a:cubicBezTo>
                  <a:cubicBezTo>
                    <a:pt x="5153" y="6068"/>
                    <a:pt x="6374" y="4933"/>
                    <a:pt x="6488" y="3473"/>
                  </a:cubicBezTo>
                  <a:lnTo>
                    <a:pt x="6603" y="3473"/>
                  </a:lnTo>
                  <a:cubicBezTo>
                    <a:pt x="6609" y="3474"/>
                    <a:pt x="6615" y="3474"/>
                    <a:pt x="6621" y="3474"/>
                  </a:cubicBezTo>
                  <a:cubicBezTo>
                    <a:pt x="6927" y="3474"/>
                    <a:pt x="7175" y="3238"/>
                    <a:pt x="7175" y="2930"/>
                  </a:cubicBezTo>
                  <a:cubicBezTo>
                    <a:pt x="7175" y="2630"/>
                    <a:pt x="6927" y="2386"/>
                    <a:pt x="6620" y="2386"/>
                  </a:cubicBezTo>
                  <a:cubicBezTo>
                    <a:pt x="6614" y="2386"/>
                    <a:pt x="6609" y="2386"/>
                    <a:pt x="6603" y="2386"/>
                  </a:cubicBezTo>
                  <a:lnTo>
                    <a:pt x="6498" y="2386"/>
                  </a:lnTo>
                  <a:lnTo>
                    <a:pt x="6498" y="1"/>
                  </a:lnTo>
                  <a:close/>
                </a:path>
              </a:pathLst>
            </a:custGeom>
            <a:solidFill>
              <a:srgbClr val="ECF0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5"/>
            <p:cNvSpPr/>
            <p:nvPr/>
          </p:nvSpPr>
          <p:spPr>
            <a:xfrm>
              <a:off x="4947163" y="2933616"/>
              <a:ext cx="142656" cy="159074"/>
            </a:xfrm>
            <a:custGeom>
              <a:avLst/>
              <a:gdLst/>
              <a:ahLst/>
              <a:cxnLst/>
              <a:rect l="l" t="t" r="r" b="b"/>
              <a:pathLst>
                <a:path w="5448" h="6075" extrusionOk="0">
                  <a:moveTo>
                    <a:pt x="678" y="1"/>
                  </a:moveTo>
                  <a:lnTo>
                    <a:pt x="678" y="2386"/>
                  </a:lnTo>
                  <a:lnTo>
                    <a:pt x="601" y="2386"/>
                  </a:lnTo>
                  <a:cubicBezTo>
                    <a:pt x="595" y="2386"/>
                    <a:pt x="589" y="2386"/>
                    <a:pt x="583" y="2386"/>
                  </a:cubicBezTo>
                  <a:cubicBezTo>
                    <a:pt x="304" y="2386"/>
                    <a:pt x="66" y="2593"/>
                    <a:pt x="29" y="2872"/>
                  </a:cubicBezTo>
                  <a:cubicBezTo>
                    <a:pt x="0" y="3197"/>
                    <a:pt x="248" y="3473"/>
                    <a:pt x="573" y="3473"/>
                  </a:cubicBezTo>
                  <a:lnTo>
                    <a:pt x="687" y="3473"/>
                  </a:lnTo>
                  <a:cubicBezTo>
                    <a:pt x="800" y="4963"/>
                    <a:pt x="2044" y="6075"/>
                    <a:pt x="3486" y="6075"/>
                  </a:cubicBezTo>
                  <a:cubicBezTo>
                    <a:pt x="3632" y="6075"/>
                    <a:pt x="3781" y="6063"/>
                    <a:pt x="3931" y="6040"/>
                  </a:cubicBezTo>
                  <a:cubicBezTo>
                    <a:pt x="2567" y="5820"/>
                    <a:pt x="1546" y="4637"/>
                    <a:pt x="1546" y="3254"/>
                  </a:cubicBezTo>
                  <a:lnTo>
                    <a:pt x="1546" y="1737"/>
                  </a:lnTo>
                  <a:cubicBezTo>
                    <a:pt x="1546" y="1260"/>
                    <a:pt x="1937" y="869"/>
                    <a:pt x="2414" y="869"/>
                  </a:cubicBezTo>
                  <a:lnTo>
                    <a:pt x="5018" y="869"/>
                  </a:lnTo>
                  <a:cubicBezTo>
                    <a:pt x="5257" y="869"/>
                    <a:pt x="5448" y="678"/>
                    <a:pt x="5448" y="440"/>
                  </a:cubicBezTo>
                  <a:lnTo>
                    <a:pt x="5448" y="1"/>
                  </a:lnTo>
                  <a:close/>
                </a:path>
              </a:pathLst>
            </a:custGeom>
            <a:solidFill>
              <a:srgbClr val="E7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5"/>
            <p:cNvSpPr/>
            <p:nvPr/>
          </p:nvSpPr>
          <p:spPr>
            <a:xfrm>
              <a:off x="4976883" y="3106175"/>
              <a:ext cx="61980" cy="49725"/>
            </a:xfrm>
            <a:custGeom>
              <a:avLst/>
              <a:gdLst/>
              <a:ahLst/>
              <a:cxnLst/>
              <a:rect l="l" t="t" r="r" b="b"/>
              <a:pathLst>
                <a:path w="2367" h="1899" extrusionOk="0">
                  <a:moveTo>
                    <a:pt x="500" y="1"/>
                  </a:moveTo>
                  <a:cubicBezTo>
                    <a:pt x="420" y="1"/>
                    <a:pt x="345" y="46"/>
                    <a:pt x="306" y="117"/>
                  </a:cubicBezTo>
                  <a:lnTo>
                    <a:pt x="39" y="661"/>
                  </a:lnTo>
                  <a:cubicBezTo>
                    <a:pt x="1" y="738"/>
                    <a:pt x="20" y="823"/>
                    <a:pt x="77" y="871"/>
                  </a:cubicBezTo>
                  <a:lnTo>
                    <a:pt x="1155" y="1797"/>
                  </a:lnTo>
                  <a:cubicBezTo>
                    <a:pt x="1235" y="1864"/>
                    <a:pt x="1337" y="1898"/>
                    <a:pt x="1438" y="1898"/>
                  </a:cubicBezTo>
                  <a:cubicBezTo>
                    <a:pt x="1564" y="1898"/>
                    <a:pt x="1690" y="1845"/>
                    <a:pt x="1775" y="1739"/>
                  </a:cubicBezTo>
                  <a:lnTo>
                    <a:pt x="2367" y="1005"/>
                  </a:lnTo>
                  <a:lnTo>
                    <a:pt x="611" y="32"/>
                  </a:lnTo>
                  <a:cubicBezTo>
                    <a:pt x="575" y="10"/>
                    <a:pt x="537" y="1"/>
                    <a:pt x="500" y="1"/>
                  </a:cubicBezTo>
                  <a:close/>
                </a:path>
              </a:pathLst>
            </a:custGeom>
            <a:solidFill>
              <a:srgbClr val="6F80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5"/>
            <p:cNvSpPr/>
            <p:nvPr/>
          </p:nvSpPr>
          <p:spPr>
            <a:xfrm>
              <a:off x="5038836" y="3106175"/>
              <a:ext cx="61718" cy="49725"/>
            </a:xfrm>
            <a:custGeom>
              <a:avLst/>
              <a:gdLst/>
              <a:ahLst/>
              <a:cxnLst/>
              <a:rect l="l" t="t" r="r" b="b"/>
              <a:pathLst>
                <a:path w="2357" h="1899" extrusionOk="0">
                  <a:moveTo>
                    <a:pt x="1861" y="1"/>
                  </a:moveTo>
                  <a:cubicBezTo>
                    <a:pt x="1825" y="1"/>
                    <a:pt x="1789" y="10"/>
                    <a:pt x="1756" y="32"/>
                  </a:cubicBezTo>
                  <a:lnTo>
                    <a:pt x="1" y="1005"/>
                  </a:lnTo>
                  <a:lnTo>
                    <a:pt x="582" y="1739"/>
                  </a:lnTo>
                  <a:cubicBezTo>
                    <a:pt x="667" y="1845"/>
                    <a:pt x="793" y="1898"/>
                    <a:pt x="921" y="1898"/>
                  </a:cubicBezTo>
                  <a:cubicBezTo>
                    <a:pt x="1024" y="1898"/>
                    <a:pt x="1127" y="1864"/>
                    <a:pt x="1212" y="1797"/>
                  </a:cubicBezTo>
                  <a:lnTo>
                    <a:pt x="2281" y="871"/>
                  </a:lnTo>
                  <a:cubicBezTo>
                    <a:pt x="2338" y="823"/>
                    <a:pt x="2357" y="738"/>
                    <a:pt x="2319" y="661"/>
                  </a:cubicBezTo>
                  <a:lnTo>
                    <a:pt x="2052" y="117"/>
                  </a:lnTo>
                  <a:cubicBezTo>
                    <a:pt x="2012" y="46"/>
                    <a:pt x="1938" y="1"/>
                    <a:pt x="1861" y="1"/>
                  </a:cubicBezTo>
                  <a:close/>
                </a:path>
              </a:pathLst>
            </a:custGeom>
            <a:solidFill>
              <a:srgbClr val="6F80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5"/>
            <p:cNvSpPr/>
            <p:nvPr/>
          </p:nvSpPr>
          <p:spPr>
            <a:xfrm>
              <a:off x="4999114" y="2996512"/>
              <a:ext cx="11260" cy="17073"/>
            </a:xfrm>
            <a:custGeom>
              <a:avLst/>
              <a:gdLst/>
              <a:ahLst/>
              <a:cxnLst/>
              <a:rect l="l" t="t" r="r" b="b"/>
              <a:pathLst>
                <a:path w="430" h="652" extrusionOk="0">
                  <a:moveTo>
                    <a:pt x="215" y="1"/>
                  </a:moveTo>
                  <a:cubicBezTo>
                    <a:pt x="108" y="1"/>
                    <a:pt x="1" y="75"/>
                    <a:pt x="1" y="222"/>
                  </a:cubicBezTo>
                  <a:lnTo>
                    <a:pt x="1" y="442"/>
                  </a:lnTo>
                  <a:cubicBezTo>
                    <a:pt x="1" y="556"/>
                    <a:pt x="96" y="652"/>
                    <a:pt x="211" y="652"/>
                  </a:cubicBezTo>
                  <a:cubicBezTo>
                    <a:pt x="335" y="652"/>
                    <a:pt x="430" y="556"/>
                    <a:pt x="430" y="432"/>
                  </a:cubicBezTo>
                  <a:lnTo>
                    <a:pt x="430" y="222"/>
                  </a:lnTo>
                  <a:cubicBezTo>
                    <a:pt x="430" y="75"/>
                    <a:pt x="323" y="1"/>
                    <a:pt x="21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5"/>
            <p:cNvSpPr/>
            <p:nvPr/>
          </p:nvSpPr>
          <p:spPr>
            <a:xfrm>
              <a:off x="5067064" y="2996512"/>
              <a:ext cx="11521" cy="17073"/>
            </a:xfrm>
            <a:custGeom>
              <a:avLst/>
              <a:gdLst/>
              <a:ahLst/>
              <a:cxnLst/>
              <a:rect l="l" t="t" r="r" b="b"/>
              <a:pathLst>
                <a:path w="440" h="652" extrusionOk="0">
                  <a:moveTo>
                    <a:pt x="220" y="1"/>
                  </a:moveTo>
                  <a:cubicBezTo>
                    <a:pt x="110" y="1"/>
                    <a:pt x="1" y="75"/>
                    <a:pt x="1" y="222"/>
                  </a:cubicBezTo>
                  <a:lnTo>
                    <a:pt x="1" y="442"/>
                  </a:lnTo>
                  <a:cubicBezTo>
                    <a:pt x="1" y="556"/>
                    <a:pt x="96" y="652"/>
                    <a:pt x="220" y="652"/>
                  </a:cubicBezTo>
                  <a:cubicBezTo>
                    <a:pt x="344" y="652"/>
                    <a:pt x="439" y="556"/>
                    <a:pt x="439" y="432"/>
                  </a:cubicBezTo>
                  <a:lnTo>
                    <a:pt x="439" y="222"/>
                  </a:lnTo>
                  <a:cubicBezTo>
                    <a:pt x="439" y="75"/>
                    <a:pt x="330" y="1"/>
                    <a:pt x="22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5"/>
            <p:cNvSpPr/>
            <p:nvPr/>
          </p:nvSpPr>
          <p:spPr>
            <a:xfrm>
              <a:off x="4991363" y="2979099"/>
              <a:ext cx="26525" cy="11521"/>
            </a:xfrm>
            <a:custGeom>
              <a:avLst/>
              <a:gdLst/>
              <a:ahLst/>
              <a:cxnLst/>
              <a:rect l="l" t="t" r="r" b="b"/>
              <a:pathLst>
                <a:path w="1013" h="440" extrusionOk="0">
                  <a:moveTo>
                    <a:pt x="287" y="0"/>
                  </a:moveTo>
                  <a:cubicBezTo>
                    <a:pt x="1" y="0"/>
                    <a:pt x="1" y="430"/>
                    <a:pt x="287" y="439"/>
                  </a:cubicBezTo>
                  <a:lnTo>
                    <a:pt x="726" y="439"/>
                  </a:lnTo>
                  <a:cubicBezTo>
                    <a:pt x="1012" y="430"/>
                    <a:pt x="1012" y="0"/>
                    <a:pt x="726" y="0"/>
                  </a:cubicBezTo>
                  <a:close/>
                </a:path>
              </a:pathLst>
            </a:custGeom>
            <a:solidFill>
              <a:srgbClr val="395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5"/>
            <p:cNvSpPr/>
            <p:nvPr/>
          </p:nvSpPr>
          <p:spPr>
            <a:xfrm>
              <a:off x="5059575" y="2979099"/>
              <a:ext cx="26499" cy="11521"/>
            </a:xfrm>
            <a:custGeom>
              <a:avLst/>
              <a:gdLst/>
              <a:ahLst/>
              <a:cxnLst/>
              <a:rect l="l" t="t" r="r" b="b"/>
              <a:pathLst>
                <a:path w="1012" h="440" extrusionOk="0">
                  <a:moveTo>
                    <a:pt x="287" y="0"/>
                  </a:moveTo>
                  <a:cubicBezTo>
                    <a:pt x="0" y="0"/>
                    <a:pt x="0" y="439"/>
                    <a:pt x="287" y="439"/>
                  </a:cubicBezTo>
                  <a:lnTo>
                    <a:pt x="725" y="439"/>
                  </a:lnTo>
                  <a:cubicBezTo>
                    <a:pt x="1012" y="430"/>
                    <a:pt x="1012" y="0"/>
                    <a:pt x="725" y="0"/>
                  </a:cubicBezTo>
                  <a:close/>
                </a:path>
              </a:pathLst>
            </a:custGeom>
            <a:solidFill>
              <a:srgbClr val="395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5"/>
            <p:cNvSpPr/>
            <p:nvPr/>
          </p:nvSpPr>
          <p:spPr>
            <a:xfrm>
              <a:off x="5013097" y="3033538"/>
              <a:ext cx="51244" cy="22781"/>
            </a:xfrm>
            <a:custGeom>
              <a:avLst/>
              <a:gdLst/>
              <a:ahLst/>
              <a:cxnLst/>
              <a:rect l="l" t="t" r="r" b="b"/>
              <a:pathLst>
                <a:path w="1957" h="870" extrusionOk="0">
                  <a:moveTo>
                    <a:pt x="125" y="1"/>
                  </a:moveTo>
                  <a:cubicBezTo>
                    <a:pt x="58" y="1"/>
                    <a:pt x="1" y="58"/>
                    <a:pt x="10" y="125"/>
                  </a:cubicBezTo>
                  <a:cubicBezTo>
                    <a:pt x="87" y="545"/>
                    <a:pt x="487" y="869"/>
                    <a:pt x="984" y="869"/>
                  </a:cubicBezTo>
                  <a:cubicBezTo>
                    <a:pt x="1470" y="869"/>
                    <a:pt x="1871" y="545"/>
                    <a:pt x="1947" y="125"/>
                  </a:cubicBezTo>
                  <a:cubicBezTo>
                    <a:pt x="1957" y="58"/>
                    <a:pt x="1909" y="1"/>
                    <a:pt x="18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65"/>
            <p:cNvSpPr/>
            <p:nvPr/>
          </p:nvSpPr>
          <p:spPr>
            <a:xfrm>
              <a:off x="5033102" y="3172188"/>
              <a:ext cx="11260" cy="11260"/>
            </a:xfrm>
            <a:custGeom>
              <a:avLst/>
              <a:gdLst/>
              <a:ahLst/>
              <a:cxnLst/>
              <a:rect l="l" t="t" r="r" b="b"/>
              <a:pathLst>
                <a:path w="430" h="430" extrusionOk="0">
                  <a:moveTo>
                    <a:pt x="220" y="1"/>
                  </a:moveTo>
                  <a:cubicBezTo>
                    <a:pt x="95" y="1"/>
                    <a:pt x="0" y="96"/>
                    <a:pt x="0" y="220"/>
                  </a:cubicBezTo>
                  <a:cubicBezTo>
                    <a:pt x="0" y="334"/>
                    <a:pt x="95" y="430"/>
                    <a:pt x="220" y="430"/>
                  </a:cubicBezTo>
                  <a:cubicBezTo>
                    <a:pt x="334" y="430"/>
                    <a:pt x="429" y="334"/>
                    <a:pt x="429" y="220"/>
                  </a:cubicBezTo>
                  <a:cubicBezTo>
                    <a:pt x="429" y="96"/>
                    <a:pt x="334" y="1"/>
                    <a:pt x="220" y="1"/>
                  </a:cubicBezTo>
                  <a:close/>
                </a:path>
              </a:pathLst>
            </a:custGeom>
            <a:solidFill>
              <a:srgbClr val="EDF1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65"/>
            <p:cNvSpPr/>
            <p:nvPr/>
          </p:nvSpPr>
          <p:spPr>
            <a:xfrm>
              <a:off x="5033102" y="3206150"/>
              <a:ext cx="11260" cy="11521"/>
            </a:xfrm>
            <a:custGeom>
              <a:avLst/>
              <a:gdLst/>
              <a:ahLst/>
              <a:cxnLst/>
              <a:rect l="l" t="t" r="r" b="b"/>
              <a:pathLst>
                <a:path w="430" h="440" extrusionOk="0">
                  <a:moveTo>
                    <a:pt x="220" y="1"/>
                  </a:moveTo>
                  <a:cubicBezTo>
                    <a:pt x="95" y="1"/>
                    <a:pt x="0" y="96"/>
                    <a:pt x="0" y="220"/>
                  </a:cubicBezTo>
                  <a:cubicBezTo>
                    <a:pt x="0" y="344"/>
                    <a:pt x="95" y="440"/>
                    <a:pt x="220" y="440"/>
                  </a:cubicBezTo>
                  <a:cubicBezTo>
                    <a:pt x="334" y="440"/>
                    <a:pt x="429" y="344"/>
                    <a:pt x="429" y="220"/>
                  </a:cubicBezTo>
                  <a:cubicBezTo>
                    <a:pt x="429" y="96"/>
                    <a:pt x="334" y="1"/>
                    <a:pt x="220" y="1"/>
                  </a:cubicBezTo>
                  <a:close/>
                </a:path>
              </a:pathLst>
            </a:custGeom>
            <a:solidFill>
              <a:srgbClr val="EDF1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65"/>
            <p:cNvSpPr/>
            <p:nvPr/>
          </p:nvSpPr>
          <p:spPr>
            <a:xfrm>
              <a:off x="4944413" y="2922383"/>
              <a:ext cx="188637" cy="76460"/>
            </a:xfrm>
            <a:custGeom>
              <a:avLst/>
              <a:gdLst/>
              <a:ahLst/>
              <a:cxnLst/>
              <a:rect l="l" t="t" r="r" b="b"/>
              <a:pathLst>
                <a:path w="7204" h="2920" extrusionOk="0">
                  <a:moveTo>
                    <a:pt x="1174" y="1"/>
                  </a:moveTo>
                  <a:cubicBezTo>
                    <a:pt x="516" y="1"/>
                    <a:pt x="0" y="583"/>
                    <a:pt x="105" y="1241"/>
                  </a:cubicBezTo>
                  <a:lnTo>
                    <a:pt x="353" y="2920"/>
                  </a:lnTo>
                  <a:lnTo>
                    <a:pt x="840" y="2863"/>
                  </a:lnTo>
                  <a:cubicBezTo>
                    <a:pt x="1050" y="2834"/>
                    <a:pt x="1212" y="2653"/>
                    <a:pt x="1222" y="2433"/>
                  </a:cubicBezTo>
                  <a:lnTo>
                    <a:pt x="1222" y="1298"/>
                  </a:lnTo>
                  <a:cubicBezTo>
                    <a:pt x="1222" y="1060"/>
                    <a:pt x="1412" y="869"/>
                    <a:pt x="1651" y="869"/>
                  </a:cubicBezTo>
                  <a:lnTo>
                    <a:pt x="5553" y="869"/>
                  </a:lnTo>
                  <a:cubicBezTo>
                    <a:pt x="5791" y="869"/>
                    <a:pt x="5991" y="1060"/>
                    <a:pt x="5991" y="1298"/>
                  </a:cubicBezTo>
                  <a:lnTo>
                    <a:pt x="5991" y="2433"/>
                  </a:lnTo>
                  <a:cubicBezTo>
                    <a:pt x="5991" y="2653"/>
                    <a:pt x="6154" y="2834"/>
                    <a:pt x="6373" y="2863"/>
                  </a:cubicBezTo>
                  <a:lnTo>
                    <a:pt x="6860" y="2920"/>
                  </a:lnTo>
                  <a:lnTo>
                    <a:pt x="7108" y="1241"/>
                  </a:lnTo>
                  <a:cubicBezTo>
                    <a:pt x="7203" y="583"/>
                    <a:pt x="6697" y="1"/>
                    <a:pt x="603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65"/>
            <p:cNvSpPr/>
            <p:nvPr/>
          </p:nvSpPr>
          <p:spPr>
            <a:xfrm>
              <a:off x="4976385" y="2879989"/>
              <a:ext cx="150668" cy="65148"/>
            </a:xfrm>
            <a:custGeom>
              <a:avLst/>
              <a:gdLst/>
              <a:ahLst/>
              <a:cxnLst/>
              <a:rect l="l" t="t" r="r" b="b"/>
              <a:pathLst>
                <a:path w="5754" h="2488" extrusionOk="0">
                  <a:moveTo>
                    <a:pt x="5093" y="0"/>
                  </a:moveTo>
                  <a:cubicBezTo>
                    <a:pt x="5059" y="0"/>
                    <a:pt x="5024" y="8"/>
                    <a:pt x="4990" y="26"/>
                  </a:cubicBezTo>
                  <a:cubicBezTo>
                    <a:pt x="4770" y="151"/>
                    <a:pt x="4351" y="313"/>
                    <a:pt x="3683" y="313"/>
                  </a:cubicBezTo>
                  <a:lnTo>
                    <a:pt x="1517" y="313"/>
                  </a:lnTo>
                  <a:cubicBezTo>
                    <a:pt x="678" y="313"/>
                    <a:pt x="1" y="1000"/>
                    <a:pt x="1" y="1839"/>
                  </a:cubicBezTo>
                  <a:cubicBezTo>
                    <a:pt x="1" y="2192"/>
                    <a:pt x="287" y="2488"/>
                    <a:pt x="649" y="2488"/>
                  </a:cubicBezTo>
                  <a:lnTo>
                    <a:pt x="4122" y="2488"/>
                  </a:lnTo>
                  <a:cubicBezTo>
                    <a:pt x="4933" y="2488"/>
                    <a:pt x="5753" y="1524"/>
                    <a:pt x="5305" y="151"/>
                  </a:cubicBezTo>
                  <a:cubicBezTo>
                    <a:pt x="5270" y="60"/>
                    <a:pt x="5184" y="0"/>
                    <a:pt x="5093" y="0"/>
                  </a:cubicBezTo>
                  <a:close/>
                </a:path>
              </a:pathLst>
            </a:custGeom>
            <a:solidFill>
              <a:srgbClr val="576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5"/>
            <p:cNvSpPr/>
            <p:nvPr/>
          </p:nvSpPr>
          <p:spPr>
            <a:xfrm>
              <a:off x="4936427" y="3183421"/>
              <a:ext cx="17256" cy="51244"/>
            </a:xfrm>
            <a:custGeom>
              <a:avLst/>
              <a:gdLst/>
              <a:ahLst/>
              <a:cxnLst/>
              <a:rect l="l" t="t" r="r" b="b"/>
              <a:pathLst>
                <a:path w="659" h="1957" extrusionOk="0">
                  <a:moveTo>
                    <a:pt x="658" y="1"/>
                  </a:moveTo>
                  <a:cubicBezTo>
                    <a:pt x="296" y="1"/>
                    <a:pt x="0" y="297"/>
                    <a:pt x="0" y="659"/>
                  </a:cubicBezTo>
                  <a:lnTo>
                    <a:pt x="0" y="1957"/>
                  </a:lnTo>
                  <a:lnTo>
                    <a:pt x="658" y="1957"/>
                  </a:lnTo>
                  <a:lnTo>
                    <a:pt x="658" y="1"/>
                  </a:lnTo>
                  <a:close/>
                </a:path>
              </a:pathLst>
            </a:custGeom>
            <a:solidFill>
              <a:srgbClr val="526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5"/>
            <p:cNvSpPr/>
            <p:nvPr/>
          </p:nvSpPr>
          <p:spPr>
            <a:xfrm>
              <a:off x="5123781" y="3183421"/>
              <a:ext cx="16994" cy="51244"/>
            </a:xfrm>
            <a:custGeom>
              <a:avLst/>
              <a:gdLst/>
              <a:ahLst/>
              <a:cxnLst/>
              <a:rect l="l" t="t" r="r" b="b"/>
              <a:pathLst>
                <a:path w="649" h="1957" extrusionOk="0">
                  <a:moveTo>
                    <a:pt x="0" y="1"/>
                  </a:moveTo>
                  <a:lnTo>
                    <a:pt x="0" y="1957"/>
                  </a:lnTo>
                  <a:lnTo>
                    <a:pt x="649" y="1957"/>
                  </a:lnTo>
                  <a:lnTo>
                    <a:pt x="649" y="659"/>
                  </a:lnTo>
                  <a:cubicBezTo>
                    <a:pt x="649" y="297"/>
                    <a:pt x="363" y="1"/>
                    <a:pt x="0" y="1"/>
                  </a:cubicBezTo>
                  <a:close/>
                </a:path>
              </a:pathLst>
            </a:custGeom>
            <a:solidFill>
              <a:srgbClr val="526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65"/>
            <p:cNvSpPr/>
            <p:nvPr/>
          </p:nvSpPr>
          <p:spPr>
            <a:xfrm>
              <a:off x="4953657" y="3127725"/>
              <a:ext cx="22755" cy="106940"/>
            </a:xfrm>
            <a:custGeom>
              <a:avLst/>
              <a:gdLst/>
              <a:ahLst/>
              <a:cxnLst/>
              <a:rect l="l" t="t" r="r" b="b"/>
              <a:pathLst>
                <a:path w="869" h="4084" extrusionOk="0">
                  <a:moveTo>
                    <a:pt x="869" y="0"/>
                  </a:moveTo>
                  <a:lnTo>
                    <a:pt x="0" y="258"/>
                  </a:lnTo>
                  <a:lnTo>
                    <a:pt x="0" y="4084"/>
                  </a:lnTo>
                  <a:lnTo>
                    <a:pt x="869" y="4084"/>
                  </a:lnTo>
                  <a:lnTo>
                    <a:pt x="869" y="0"/>
                  </a:lnTo>
                  <a:close/>
                </a:path>
              </a:pathLst>
            </a:custGeom>
            <a:solidFill>
              <a:srgbClr val="F4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5"/>
            <p:cNvSpPr/>
            <p:nvPr/>
          </p:nvSpPr>
          <p:spPr>
            <a:xfrm>
              <a:off x="5101288" y="3127725"/>
              <a:ext cx="22755" cy="106940"/>
            </a:xfrm>
            <a:custGeom>
              <a:avLst/>
              <a:gdLst/>
              <a:ahLst/>
              <a:cxnLst/>
              <a:rect l="l" t="t" r="r" b="b"/>
              <a:pathLst>
                <a:path w="869" h="4084" extrusionOk="0">
                  <a:moveTo>
                    <a:pt x="0" y="0"/>
                  </a:moveTo>
                  <a:lnTo>
                    <a:pt x="0" y="4084"/>
                  </a:lnTo>
                  <a:lnTo>
                    <a:pt x="869" y="4084"/>
                  </a:lnTo>
                  <a:lnTo>
                    <a:pt x="869" y="258"/>
                  </a:lnTo>
                  <a:lnTo>
                    <a:pt x="0" y="0"/>
                  </a:lnTo>
                  <a:close/>
                </a:path>
              </a:pathLst>
            </a:custGeom>
            <a:solidFill>
              <a:srgbClr val="F4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5"/>
            <p:cNvSpPr/>
            <p:nvPr/>
          </p:nvSpPr>
          <p:spPr>
            <a:xfrm>
              <a:off x="4953657" y="3183421"/>
              <a:ext cx="11260" cy="51244"/>
            </a:xfrm>
            <a:custGeom>
              <a:avLst/>
              <a:gdLst/>
              <a:ahLst/>
              <a:cxnLst/>
              <a:rect l="l" t="t" r="r" b="b"/>
              <a:pathLst>
                <a:path w="430" h="1957" extrusionOk="0">
                  <a:moveTo>
                    <a:pt x="0" y="1"/>
                  </a:moveTo>
                  <a:lnTo>
                    <a:pt x="0" y="1957"/>
                  </a:lnTo>
                  <a:lnTo>
                    <a:pt x="430" y="1957"/>
                  </a:lnTo>
                  <a:lnTo>
                    <a:pt x="430" y="440"/>
                  </a:lnTo>
                  <a:cubicBezTo>
                    <a:pt x="430" y="201"/>
                    <a:pt x="239" y="1"/>
                    <a:pt x="0" y="1"/>
                  </a:cubicBezTo>
                  <a:close/>
                </a:path>
              </a:pathLst>
            </a:custGeom>
            <a:solidFill>
              <a:srgbClr val="F1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5"/>
            <p:cNvSpPr/>
            <p:nvPr/>
          </p:nvSpPr>
          <p:spPr>
            <a:xfrm>
              <a:off x="5112521" y="3183421"/>
              <a:ext cx="11286" cy="51244"/>
            </a:xfrm>
            <a:custGeom>
              <a:avLst/>
              <a:gdLst/>
              <a:ahLst/>
              <a:cxnLst/>
              <a:rect l="l" t="t" r="r" b="b"/>
              <a:pathLst>
                <a:path w="431" h="1957" extrusionOk="0">
                  <a:moveTo>
                    <a:pt x="430" y="1"/>
                  </a:moveTo>
                  <a:cubicBezTo>
                    <a:pt x="192" y="1"/>
                    <a:pt x="1" y="201"/>
                    <a:pt x="1" y="440"/>
                  </a:cubicBezTo>
                  <a:lnTo>
                    <a:pt x="1" y="1957"/>
                  </a:lnTo>
                  <a:lnTo>
                    <a:pt x="430" y="1957"/>
                  </a:lnTo>
                  <a:lnTo>
                    <a:pt x="430" y="1"/>
                  </a:lnTo>
                  <a:close/>
                </a:path>
              </a:pathLst>
            </a:custGeom>
            <a:solidFill>
              <a:srgbClr val="F1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5"/>
            <p:cNvSpPr/>
            <p:nvPr/>
          </p:nvSpPr>
          <p:spPr>
            <a:xfrm>
              <a:off x="5010112" y="2880172"/>
              <a:ext cx="110448" cy="44488"/>
            </a:xfrm>
            <a:custGeom>
              <a:avLst/>
              <a:gdLst/>
              <a:ahLst/>
              <a:cxnLst/>
              <a:rect l="l" t="t" r="r" b="b"/>
              <a:pathLst>
                <a:path w="4218" h="1699" extrusionOk="0">
                  <a:moveTo>
                    <a:pt x="3811" y="1"/>
                  </a:moveTo>
                  <a:cubicBezTo>
                    <a:pt x="3775" y="1"/>
                    <a:pt x="3738" y="10"/>
                    <a:pt x="3702" y="29"/>
                  </a:cubicBezTo>
                  <a:cubicBezTo>
                    <a:pt x="3482" y="153"/>
                    <a:pt x="3063" y="315"/>
                    <a:pt x="2395" y="315"/>
                  </a:cubicBezTo>
                  <a:lnTo>
                    <a:pt x="229" y="315"/>
                  </a:lnTo>
                  <a:lnTo>
                    <a:pt x="182" y="344"/>
                  </a:lnTo>
                  <a:cubicBezTo>
                    <a:pt x="67" y="563"/>
                    <a:pt x="0" y="811"/>
                    <a:pt x="0" y="1059"/>
                  </a:cubicBezTo>
                  <a:lnTo>
                    <a:pt x="0" y="1069"/>
                  </a:lnTo>
                  <a:cubicBezTo>
                    <a:pt x="10" y="1374"/>
                    <a:pt x="277" y="1613"/>
                    <a:pt x="582" y="1613"/>
                  </a:cubicBezTo>
                  <a:lnTo>
                    <a:pt x="3521" y="1613"/>
                  </a:lnTo>
                  <a:cubicBezTo>
                    <a:pt x="3673" y="1613"/>
                    <a:pt x="3826" y="1641"/>
                    <a:pt x="3959" y="1699"/>
                  </a:cubicBezTo>
                  <a:cubicBezTo>
                    <a:pt x="4160" y="1298"/>
                    <a:pt x="4217" y="764"/>
                    <a:pt x="4017" y="144"/>
                  </a:cubicBezTo>
                  <a:cubicBezTo>
                    <a:pt x="3983" y="55"/>
                    <a:pt x="3901" y="1"/>
                    <a:pt x="3811" y="1"/>
                  </a:cubicBezTo>
                  <a:close/>
                </a:path>
              </a:pathLst>
            </a:custGeom>
            <a:solidFill>
              <a:srgbClr val="395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 name="Google Shape;1172;p65"/>
          <p:cNvGrpSpPr/>
          <p:nvPr/>
        </p:nvGrpSpPr>
        <p:grpSpPr>
          <a:xfrm>
            <a:off x="5236624" y="2762803"/>
            <a:ext cx="274576" cy="354728"/>
            <a:chOff x="4902936" y="2419290"/>
            <a:chExt cx="274576" cy="354728"/>
          </a:xfrm>
        </p:grpSpPr>
        <p:sp>
          <p:nvSpPr>
            <p:cNvPr id="1173" name="Google Shape;1173;p65"/>
            <p:cNvSpPr/>
            <p:nvPr/>
          </p:nvSpPr>
          <p:spPr>
            <a:xfrm>
              <a:off x="4943418" y="2419290"/>
              <a:ext cx="193376" cy="131658"/>
            </a:xfrm>
            <a:custGeom>
              <a:avLst/>
              <a:gdLst/>
              <a:ahLst/>
              <a:cxnLst/>
              <a:rect l="l" t="t" r="r" b="b"/>
              <a:pathLst>
                <a:path w="7385" h="5028" extrusionOk="0">
                  <a:moveTo>
                    <a:pt x="3072" y="0"/>
                  </a:moveTo>
                  <a:cubicBezTo>
                    <a:pt x="1336" y="0"/>
                    <a:pt x="0" y="1546"/>
                    <a:pt x="267" y="3272"/>
                  </a:cubicBezTo>
                  <a:lnTo>
                    <a:pt x="534" y="5028"/>
                  </a:lnTo>
                  <a:lnTo>
                    <a:pt x="6850" y="5028"/>
                  </a:lnTo>
                  <a:lnTo>
                    <a:pt x="7127" y="3272"/>
                  </a:lnTo>
                  <a:cubicBezTo>
                    <a:pt x="7384" y="1546"/>
                    <a:pt x="6058" y="0"/>
                    <a:pt x="431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5"/>
            <p:cNvSpPr/>
            <p:nvPr/>
          </p:nvSpPr>
          <p:spPr>
            <a:xfrm>
              <a:off x="4902936" y="2613871"/>
              <a:ext cx="274576" cy="160147"/>
            </a:xfrm>
            <a:custGeom>
              <a:avLst/>
              <a:gdLst/>
              <a:ahLst/>
              <a:cxnLst/>
              <a:rect l="l" t="t" r="r" b="b"/>
              <a:pathLst>
                <a:path w="10486" h="6116" extrusionOk="0">
                  <a:moveTo>
                    <a:pt x="3712" y="1"/>
                  </a:moveTo>
                  <a:lnTo>
                    <a:pt x="3712" y="1031"/>
                  </a:lnTo>
                  <a:cubicBezTo>
                    <a:pt x="3712" y="1327"/>
                    <a:pt x="3521" y="1584"/>
                    <a:pt x="3244" y="1661"/>
                  </a:cubicBezTo>
                  <a:lnTo>
                    <a:pt x="945" y="2338"/>
                  </a:lnTo>
                  <a:cubicBezTo>
                    <a:pt x="382" y="2500"/>
                    <a:pt x="1" y="3015"/>
                    <a:pt x="1" y="3597"/>
                  </a:cubicBezTo>
                  <a:lnTo>
                    <a:pt x="1" y="5458"/>
                  </a:lnTo>
                  <a:cubicBezTo>
                    <a:pt x="1" y="5820"/>
                    <a:pt x="297" y="6116"/>
                    <a:pt x="659" y="6116"/>
                  </a:cubicBezTo>
                  <a:lnTo>
                    <a:pt x="9827" y="6116"/>
                  </a:lnTo>
                  <a:cubicBezTo>
                    <a:pt x="10189" y="6116"/>
                    <a:pt x="10485" y="5820"/>
                    <a:pt x="10485" y="5458"/>
                  </a:cubicBezTo>
                  <a:lnTo>
                    <a:pt x="10485" y="3597"/>
                  </a:lnTo>
                  <a:cubicBezTo>
                    <a:pt x="10485" y="3015"/>
                    <a:pt x="10104" y="2500"/>
                    <a:pt x="9541" y="2338"/>
                  </a:cubicBezTo>
                  <a:lnTo>
                    <a:pt x="7242" y="1661"/>
                  </a:lnTo>
                  <a:cubicBezTo>
                    <a:pt x="6965" y="1584"/>
                    <a:pt x="6774" y="1327"/>
                    <a:pt x="6774" y="1031"/>
                  </a:cubicBezTo>
                  <a:lnTo>
                    <a:pt x="6774" y="1"/>
                  </a:lnTo>
                  <a:close/>
                </a:path>
              </a:pathLst>
            </a:custGeom>
            <a:solidFill>
              <a:srgbClr val="DA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5"/>
            <p:cNvSpPr/>
            <p:nvPr/>
          </p:nvSpPr>
          <p:spPr>
            <a:xfrm>
              <a:off x="4902936" y="2657338"/>
              <a:ext cx="274576" cy="116680"/>
            </a:xfrm>
            <a:custGeom>
              <a:avLst/>
              <a:gdLst/>
              <a:ahLst/>
              <a:cxnLst/>
              <a:rect l="l" t="t" r="r" b="b"/>
              <a:pathLst>
                <a:path w="10486" h="4456" extrusionOk="0">
                  <a:moveTo>
                    <a:pt x="7242" y="1"/>
                  </a:moveTo>
                  <a:lnTo>
                    <a:pt x="7242" y="1"/>
                  </a:lnTo>
                  <a:cubicBezTo>
                    <a:pt x="7299" y="29"/>
                    <a:pt x="7366" y="58"/>
                    <a:pt x="7423" y="87"/>
                  </a:cubicBezTo>
                  <a:lnTo>
                    <a:pt x="5238" y="735"/>
                  </a:lnTo>
                  <a:lnTo>
                    <a:pt x="3054" y="87"/>
                  </a:lnTo>
                  <a:cubicBezTo>
                    <a:pt x="3120" y="58"/>
                    <a:pt x="3178" y="29"/>
                    <a:pt x="3244" y="1"/>
                  </a:cubicBezTo>
                  <a:lnTo>
                    <a:pt x="3244" y="1"/>
                  </a:lnTo>
                  <a:lnTo>
                    <a:pt x="936" y="678"/>
                  </a:lnTo>
                  <a:cubicBezTo>
                    <a:pt x="382" y="840"/>
                    <a:pt x="1" y="1355"/>
                    <a:pt x="1" y="1937"/>
                  </a:cubicBezTo>
                  <a:lnTo>
                    <a:pt x="1" y="3798"/>
                  </a:lnTo>
                  <a:cubicBezTo>
                    <a:pt x="1" y="4160"/>
                    <a:pt x="297" y="4456"/>
                    <a:pt x="659" y="4456"/>
                  </a:cubicBezTo>
                  <a:lnTo>
                    <a:pt x="9827" y="4456"/>
                  </a:lnTo>
                  <a:cubicBezTo>
                    <a:pt x="10189" y="4456"/>
                    <a:pt x="10485" y="4160"/>
                    <a:pt x="10485" y="3798"/>
                  </a:cubicBezTo>
                  <a:lnTo>
                    <a:pt x="10485" y="1937"/>
                  </a:lnTo>
                  <a:cubicBezTo>
                    <a:pt x="10485" y="1355"/>
                    <a:pt x="10094" y="840"/>
                    <a:pt x="9541" y="678"/>
                  </a:cubicBezTo>
                  <a:lnTo>
                    <a:pt x="7242"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5"/>
            <p:cNvSpPr/>
            <p:nvPr/>
          </p:nvSpPr>
          <p:spPr>
            <a:xfrm>
              <a:off x="4971384" y="2662104"/>
              <a:ext cx="137681" cy="111915"/>
            </a:xfrm>
            <a:custGeom>
              <a:avLst/>
              <a:gdLst/>
              <a:ahLst/>
              <a:cxnLst/>
              <a:rect l="l" t="t" r="r" b="b"/>
              <a:pathLst>
                <a:path w="5258" h="4274" extrusionOk="0">
                  <a:moveTo>
                    <a:pt x="773" y="0"/>
                  </a:moveTo>
                  <a:lnTo>
                    <a:pt x="516" y="267"/>
                  </a:lnTo>
                  <a:cubicBezTo>
                    <a:pt x="192" y="592"/>
                    <a:pt x="1" y="1030"/>
                    <a:pt x="10" y="1498"/>
                  </a:cubicBezTo>
                  <a:lnTo>
                    <a:pt x="10" y="4274"/>
                  </a:lnTo>
                  <a:lnTo>
                    <a:pt x="5257" y="4274"/>
                  </a:lnTo>
                  <a:lnTo>
                    <a:pt x="5257" y="1498"/>
                  </a:lnTo>
                  <a:cubicBezTo>
                    <a:pt x="5248" y="1030"/>
                    <a:pt x="5066" y="592"/>
                    <a:pt x="4733" y="267"/>
                  </a:cubicBezTo>
                  <a:lnTo>
                    <a:pt x="4475" y="0"/>
                  </a:lnTo>
                  <a:lnTo>
                    <a:pt x="2624" y="334"/>
                  </a:lnTo>
                  <a:lnTo>
                    <a:pt x="773" y="0"/>
                  </a:lnTo>
                  <a:close/>
                </a:path>
              </a:pathLst>
            </a:custGeom>
            <a:solidFill>
              <a:srgbClr val="ACB9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5"/>
            <p:cNvSpPr/>
            <p:nvPr/>
          </p:nvSpPr>
          <p:spPr>
            <a:xfrm>
              <a:off x="4977878" y="2662104"/>
              <a:ext cx="124431" cy="46217"/>
            </a:xfrm>
            <a:custGeom>
              <a:avLst/>
              <a:gdLst/>
              <a:ahLst/>
              <a:cxnLst/>
              <a:rect l="l" t="t" r="r" b="b"/>
              <a:pathLst>
                <a:path w="4752" h="1765" extrusionOk="0">
                  <a:moveTo>
                    <a:pt x="525" y="0"/>
                  </a:moveTo>
                  <a:lnTo>
                    <a:pt x="268" y="267"/>
                  </a:lnTo>
                  <a:cubicBezTo>
                    <a:pt x="163" y="372"/>
                    <a:pt x="68" y="487"/>
                    <a:pt x="1" y="620"/>
                  </a:cubicBezTo>
                  <a:lnTo>
                    <a:pt x="802" y="1546"/>
                  </a:lnTo>
                  <a:cubicBezTo>
                    <a:pt x="932" y="1690"/>
                    <a:pt x="1113" y="1764"/>
                    <a:pt x="1295" y="1764"/>
                  </a:cubicBezTo>
                  <a:cubicBezTo>
                    <a:pt x="1461" y="1764"/>
                    <a:pt x="1628" y="1702"/>
                    <a:pt x="1756" y="1574"/>
                  </a:cubicBezTo>
                  <a:lnTo>
                    <a:pt x="2376" y="954"/>
                  </a:lnTo>
                  <a:lnTo>
                    <a:pt x="2996" y="1574"/>
                  </a:lnTo>
                  <a:cubicBezTo>
                    <a:pt x="3124" y="1702"/>
                    <a:pt x="3289" y="1764"/>
                    <a:pt x="3454" y="1764"/>
                  </a:cubicBezTo>
                  <a:cubicBezTo>
                    <a:pt x="3635" y="1764"/>
                    <a:pt x="3816" y="1690"/>
                    <a:pt x="3950" y="1546"/>
                  </a:cubicBezTo>
                  <a:lnTo>
                    <a:pt x="4752" y="620"/>
                  </a:lnTo>
                  <a:cubicBezTo>
                    <a:pt x="4675" y="487"/>
                    <a:pt x="4589" y="372"/>
                    <a:pt x="4485" y="267"/>
                  </a:cubicBezTo>
                  <a:lnTo>
                    <a:pt x="4227" y="0"/>
                  </a:lnTo>
                  <a:lnTo>
                    <a:pt x="2376" y="334"/>
                  </a:lnTo>
                  <a:lnTo>
                    <a:pt x="525" y="0"/>
                  </a:lnTo>
                  <a:close/>
                </a:path>
              </a:pathLst>
            </a:custGeom>
            <a:solidFill>
              <a:srgbClr val="899C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5"/>
            <p:cNvSpPr/>
            <p:nvPr/>
          </p:nvSpPr>
          <p:spPr>
            <a:xfrm>
              <a:off x="5022837" y="2699574"/>
              <a:ext cx="34512" cy="74444"/>
            </a:xfrm>
            <a:custGeom>
              <a:avLst/>
              <a:gdLst/>
              <a:ahLst/>
              <a:cxnLst/>
              <a:rect l="l" t="t" r="r" b="b"/>
              <a:pathLst>
                <a:path w="1318" h="2843" extrusionOk="0">
                  <a:moveTo>
                    <a:pt x="344" y="0"/>
                  </a:moveTo>
                  <a:lnTo>
                    <a:pt x="1" y="2843"/>
                  </a:lnTo>
                  <a:lnTo>
                    <a:pt x="1317" y="2843"/>
                  </a:lnTo>
                  <a:lnTo>
                    <a:pt x="974"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5"/>
            <p:cNvSpPr/>
            <p:nvPr/>
          </p:nvSpPr>
          <p:spPr>
            <a:xfrm>
              <a:off x="5017103" y="2670823"/>
              <a:ext cx="45745" cy="34512"/>
            </a:xfrm>
            <a:custGeom>
              <a:avLst/>
              <a:gdLst/>
              <a:ahLst/>
              <a:cxnLst/>
              <a:rect l="l" t="t" r="r" b="b"/>
              <a:pathLst>
                <a:path w="1747" h="1318" extrusionOk="0">
                  <a:moveTo>
                    <a:pt x="1" y="1"/>
                  </a:moveTo>
                  <a:lnTo>
                    <a:pt x="392" y="1165"/>
                  </a:lnTo>
                  <a:cubicBezTo>
                    <a:pt x="420" y="1251"/>
                    <a:pt x="506" y="1317"/>
                    <a:pt x="602" y="1317"/>
                  </a:cubicBezTo>
                  <a:lnTo>
                    <a:pt x="1155" y="1317"/>
                  </a:lnTo>
                  <a:cubicBezTo>
                    <a:pt x="1250" y="1317"/>
                    <a:pt x="1336" y="1251"/>
                    <a:pt x="1365" y="1165"/>
                  </a:cubicBezTo>
                  <a:lnTo>
                    <a:pt x="1746" y="1"/>
                  </a:lnTo>
                  <a:close/>
                </a:path>
              </a:pathLst>
            </a:custGeom>
            <a:solidFill>
              <a:srgbClr val="576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5"/>
            <p:cNvSpPr/>
            <p:nvPr/>
          </p:nvSpPr>
          <p:spPr>
            <a:xfrm>
              <a:off x="5000109" y="2613635"/>
              <a:ext cx="79969" cy="22938"/>
            </a:xfrm>
            <a:custGeom>
              <a:avLst/>
              <a:gdLst/>
              <a:ahLst/>
              <a:cxnLst/>
              <a:rect l="l" t="t" r="r" b="b"/>
              <a:pathLst>
                <a:path w="3054" h="876" extrusionOk="0">
                  <a:moveTo>
                    <a:pt x="1" y="0"/>
                  </a:moveTo>
                  <a:lnTo>
                    <a:pt x="1" y="496"/>
                  </a:lnTo>
                  <a:cubicBezTo>
                    <a:pt x="478" y="749"/>
                    <a:pt x="1003" y="876"/>
                    <a:pt x="1527" y="876"/>
                  </a:cubicBezTo>
                  <a:cubicBezTo>
                    <a:pt x="2052" y="876"/>
                    <a:pt x="2577" y="749"/>
                    <a:pt x="3054" y="496"/>
                  </a:cubicBezTo>
                  <a:lnTo>
                    <a:pt x="3054" y="0"/>
                  </a:lnTo>
                  <a:close/>
                </a:path>
              </a:pathLst>
            </a:custGeom>
            <a:solidFill>
              <a:srgbClr val="D4DD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5"/>
            <p:cNvSpPr/>
            <p:nvPr/>
          </p:nvSpPr>
          <p:spPr>
            <a:xfrm>
              <a:off x="4981125" y="2646602"/>
              <a:ext cx="58995" cy="50301"/>
            </a:xfrm>
            <a:custGeom>
              <a:avLst/>
              <a:gdLst/>
              <a:ahLst/>
              <a:cxnLst/>
              <a:rect l="l" t="t" r="r" b="b"/>
              <a:pathLst>
                <a:path w="2253" h="1921" extrusionOk="0">
                  <a:moveTo>
                    <a:pt x="583" y="1"/>
                  </a:moveTo>
                  <a:lnTo>
                    <a:pt x="1" y="697"/>
                  </a:lnTo>
                  <a:lnTo>
                    <a:pt x="1002" y="1851"/>
                  </a:lnTo>
                  <a:cubicBezTo>
                    <a:pt x="1048" y="1897"/>
                    <a:pt x="1109" y="1921"/>
                    <a:pt x="1171" y="1921"/>
                  </a:cubicBezTo>
                  <a:cubicBezTo>
                    <a:pt x="1226" y="1921"/>
                    <a:pt x="1282" y="1901"/>
                    <a:pt x="1327" y="1861"/>
                  </a:cubicBezTo>
                  <a:lnTo>
                    <a:pt x="2252" y="936"/>
                  </a:lnTo>
                  <a:lnTo>
                    <a:pt x="583" y="1"/>
                  </a:lnTo>
                  <a:close/>
                </a:path>
              </a:pathLst>
            </a:custGeom>
            <a:solidFill>
              <a:srgbClr val="ACB9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5"/>
            <p:cNvSpPr/>
            <p:nvPr/>
          </p:nvSpPr>
          <p:spPr>
            <a:xfrm>
              <a:off x="5040093" y="2646602"/>
              <a:ext cx="58969" cy="50301"/>
            </a:xfrm>
            <a:custGeom>
              <a:avLst/>
              <a:gdLst/>
              <a:ahLst/>
              <a:cxnLst/>
              <a:rect l="l" t="t" r="r" b="b"/>
              <a:pathLst>
                <a:path w="2252" h="1921" extrusionOk="0">
                  <a:moveTo>
                    <a:pt x="1679" y="1"/>
                  </a:moveTo>
                  <a:lnTo>
                    <a:pt x="0" y="936"/>
                  </a:lnTo>
                  <a:lnTo>
                    <a:pt x="926" y="1861"/>
                  </a:lnTo>
                  <a:cubicBezTo>
                    <a:pt x="971" y="1901"/>
                    <a:pt x="1026" y="1921"/>
                    <a:pt x="1082" y="1921"/>
                  </a:cubicBezTo>
                  <a:cubicBezTo>
                    <a:pt x="1143" y="1921"/>
                    <a:pt x="1205" y="1897"/>
                    <a:pt x="1250" y="1851"/>
                  </a:cubicBezTo>
                  <a:lnTo>
                    <a:pt x="2252" y="697"/>
                  </a:lnTo>
                  <a:lnTo>
                    <a:pt x="1679" y="1"/>
                  </a:lnTo>
                  <a:close/>
                </a:path>
              </a:pathLst>
            </a:custGeom>
            <a:solidFill>
              <a:srgbClr val="ACB9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5"/>
            <p:cNvSpPr/>
            <p:nvPr/>
          </p:nvSpPr>
          <p:spPr>
            <a:xfrm>
              <a:off x="4931923" y="2630865"/>
              <a:ext cx="68212" cy="143153"/>
            </a:xfrm>
            <a:custGeom>
              <a:avLst/>
              <a:gdLst/>
              <a:ahLst/>
              <a:cxnLst/>
              <a:rect l="l" t="t" r="r" b="b"/>
              <a:pathLst>
                <a:path w="2605" h="5467" extrusionOk="0">
                  <a:moveTo>
                    <a:pt x="2605" y="1"/>
                  </a:moveTo>
                  <a:cubicBezTo>
                    <a:pt x="2605" y="1"/>
                    <a:pt x="1002" y="401"/>
                    <a:pt x="477" y="1966"/>
                  </a:cubicBezTo>
                  <a:cubicBezTo>
                    <a:pt x="439" y="2099"/>
                    <a:pt x="458" y="2242"/>
                    <a:pt x="535" y="2357"/>
                  </a:cubicBezTo>
                  <a:lnTo>
                    <a:pt x="859" y="2843"/>
                  </a:lnTo>
                  <a:lnTo>
                    <a:pt x="153" y="3549"/>
                  </a:lnTo>
                  <a:cubicBezTo>
                    <a:pt x="48" y="3654"/>
                    <a:pt x="0" y="3807"/>
                    <a:pt x="29" y="3950"/>
                  </a:cubicBezTo>
                  <a:lnTo>
                    <a:pt x="420" y="5467"/>
                  </a:lnTo>
                  <a:lnTo>
                    <a:pt x="1508" y="5457"/>
                  </a:lnTo>
                  <a:lnTo>
                    <a:pt x="1508" y="2691"/>
                  </a:lnTo>
                  <a:cubicBezTo>
                    <a:pt x="1508" y="2223"/>
                    <a:pt x="1699" y="1785"/>
                    <a:pt x="2023" y="1451"/>
                  </a:cubicBezTo>
                  <a:lnTo>
                    <a:pt x="2280" y="1193"/>
                  </a:lnTo>
                  <a:cubicBezTo>
                    <a:pt x="2490" y="993"/>
                    <a:pt x="2605" y="707"/>
                    <a:pt x="2605" y="420"/>
                  </a:cubicBezTo>
                  <a:lnTo>
                    <a:pt x="2605" y="1"/>
                  </a:lnTo>
                  <a:close/>
                </a:path>
              </a:pathLst>
            </a:custGeom>
            <a:solidFill>
              <a:srgbClr val="576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5"/>
            <p:cNvSpPr/>
            <p:nvPr/>
          </p:nvSpPr>
          <p:spPr>
            <a:xfrm>
              <a:off x="5080052" y="2630865"/>
              <a:ext cx="68212" cy="143153"/>
            </a:xfrm>
            <a:custGeom>
              <a:avLst/>
              <a:gdLst/>
              <a:ahLst/>
              <a:cxnLst/>
              <a:rect l="l" t="t" r="r" b="b"/>
              <a:pathLst>
                <a:path w="2605" h="5467" extrusionOk="0">
                  <a:moveTo>
                    <a:pt x="1" y="1"/>
                  </a:moveTo>
                  <a:lnTo>
                    <a:pt x="1" y="420"/>
                  </a:lnTo>
                  <a:cubicBezTo>
                    <a:pt x="1" y="707"/>
                    <a:pt x="115" y="993"/>
                    <a:pt x="325" y="1193"/>
                  </a:cubicBezTo>
                  <a:lnTo>
                    <a:pt x="583" y="1451"/>
                  </a:lnTo>
                  <a:cubicBezTo>
                    <a:pt x="907" y="1785"/>
                    <a:pt x="1098" y="2223"/>
                    <a:pt x="1098" y="2691"/>
                  </a:cubicBezTo>
                  <a:lnTo>
                    <a:pt x="1098" y="5457"/>
                  </a:lnTo>
                  <a:lnTo>
                    <a:pt x="2185" y="5467"/>
                  </a:lnTo>
                  <a:lnTo>
                    <a:pt x="2576" y="3950"/>
                  </a:lnTo>
                  <a:cubicBezTo>
                    <a:pt x="2605" y="3807"/>
                    <a:pt x="2557" y="3654"/>
                    <a:pt x="2452" y="3549"/>
                  </a:cubicBezTo>
                  <a:lnTo>
                    <a:pt x="1746" y="2843"/>
                  </a:lnTo>
                  <a:lnTo>
                    <a:pt x="2071" y="2357"/>
                  </a:lnTo>
                  <a:cubicBezTo>
                    <a:pt x="2147" y="2242"/>
                    <a:pt x="2166" y="2099"/>
                    <a:pt x="2128" y="1966"/>
                  </a:cubicBezTo>
                  <a:cubicBezTo>
                    <a:pt x="1603" y="401"/>
                    <a:pt x="1" y="1"/>
                    <a:pt x="1" y="1"/>
                  </a:cubicBezTo>
                  <a:close/>
                </a:path>
              </a:pathLst>
            </a:custGeom>
            <a:solidFill>
              <a:srgbClr val="576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5"/>
            <p:cNvSpPr/>
            <p:nvPr/>
          </p:nvSpPr>
          <p:spPr>
            <a:xfrm>
              <a:off x="4946403" y="2476478"/>
              <a:ext cx="187144" cy="148678"/>
            </a:xfrm>
            <a:custGeom>
              <a:avLst/>
              <a:gdLst/>
              <a:ahLst/>
              <a:cxnLst/>
              <a:rect l="l" t="t" r="r" b="b"/>
              <a:pathLst>
                <a:path w="7147" h="5678" extrusionOk="0">
                  <a:moveTo>
                    <a:pt x="2233" y="1"/>
                  </a:moveTo>
                  <a:cubicBezTo>
                    <a:pt x="1470" y="1"/>
                    <a:pt x="897" y="707"/>
                    <a:pt x="1060" y="1461"/>
                  </a:cubicBezTo>
                  <a:cubicBezTo>
                    <a:pt x="1117" y="1718"/>
                    <a:pt x="926" y="1966"/>
                    <a:pt x="659" y="1966"/>
                  </a:cubicBezTo>
                  <a:lnTo>
                    <a:pt x="649" y="1966"/>
                  </a:lnTo>
                  <a:cubicBezTo>
                    <a:pt x="392" y="1966"/>
                    <a:pt x="172" y="2128"/>
                    <a:pt x="106" y="2367"/>
                  </a:cubicBezTo>
                  <a:cubicBezTo>
                    <a:pt x="1" y="2710"/>
                    <a:pt x="268" y="3054"/>
                    <a:pt x="630" y="3063"/>
                  </a:cubicBezTo>
                  <a:lnTo>
                    <a:pt x="745" y="3063"/>
                  </a:lnTo>
                  <a:cubicBezTo>
                    <a:pt x="859" y="4532"/>
                    <a:pt x="2090" y="5677"/>
                    <a:pt x="3578" y="5677"/>
                  </a:cubicBezTo>
                  <a:cubicBezTo>
                    <a:pt x="5057" y="5677"/>
                    <a:pt x="6288" y="4532"/>
                    <a:pt x="6402" y="3063"/>
                  </a:cubicBezTo>
                  <a:lnTo>
                    <a:pt x="6526" y="3063"/>
                  </a:lnTo>
                  <a:cubicBezTo>
                    <a:pt x="6889" y="3054"/>
                    <a:pt x="7146" y="2710"/>
                    <a:pt x="7051" y="2367"/>
                  </a:cubicBezTo>
                  <a:cubicBezTo>
                    <a:pt x="6974" y="2128"/>
                    <a:pt x="6755" y="1966"/>
                    <a:pt x="6507" y="1966"/>
                  </a:cubicBezTo>
                  <a:lnTo>
                    <a:pt x="6497" y="1966"/>
                  </a:lnTo>
                  <a:cubicBezTo>
                    <a:pt x="6230" y="1966"/>
                    <a:pt x="6040" y="1718"/>
                    <a:pt x="6097" y="1461"/>
                  </a:cubicBezTo>
                  <a:cubicBezTo>
                    <a:pt x="6259" y="707"/>
                    <a:pt x="5687" y="1"/>
                    <a:pt x="4923" y="1"/>
                  </a:cubicBez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5"/>
            <p:cNvSpPr/>
            <p:nvPr/>
          </p:nvSpPr>
          <p:spPr>
            <a:xfrm>
              <a:off x="4946665" y="2476478"/>
              <a:ext cx="127678" cy="148652"/>
            </a:xfrm>
            <a:custGeom>
              <a:avLst/>
              <a:gdLst/>
              <a:ahLst/>
              <a:cxnLst/>
              <a:rect l="l" t="t" r="r" b="b"/>
              <a:pathLst>
                <a:path w="4876" h="5677" extrusionOk="0">
                  <a:moveTo>
                    <a:pt x="2223" y="1"/>
                  </a:moveTo>
                  <a:cubicBezTo>
                    <a:pt x="1460" y="1"/>
                    <a:pt x="887" y="707"/>
                    <a:pt x="1059" y="1461"/>
                  </a:cubicBezTo>
                  <a:cubicBezTo>
                    <a:pt x="1107" y="1718"/>
                    <a:pt x="916" y="1966"/>
                    <a:pt x="649" y="1966"/>
                  </a:cubicBezTo>
                  <a:lnTo>
                    <a:pt x="639" y="1966"/>
                  </a:lnTo>
                  <a:cubicBezTo>
                    <a:pt x="632" y="1966"/>
                    <a:pt x="626" y="1966"/>
                    <a:pt x="619" y="1966"/>
                  </a:cubicBezTo>
                  <a:cubicBezTo>
                    <a:pt x="379" y="1966"/>
                    <a:pt x="161" y="2125"/>
                    <a:pt x="96" y="2357"/>
                  </a:cubicBezTo>
                  <a:cubicBezTo>
                    <a:pt x="0" y="2710"/>
                    <a:pt x="258" y="3054"/>
                    <a:pt x="620" y="3054"/>
                  </a:cubicBezTo>
                  <a:lnTo>
                    <a:pt x="744" y="3054"/>
                  </a:lnTo>
                  <a:cubicBezTo>
                    <a:pt x="848" y="4557"/>
                    <a:pt x="2094" y="5676"/>
                    <a:pt x="3546" y="5676"/>
                  </a:cubicBezTo>
                  <a:cubicBezTo>
                    <a:pt x="3698" y="5676"/>
                    <a:pt x="3852" y="5664"/>
                    <a:pt x="4007" y="5639"/>
                  </a:cubicBezTo>
                  <a:cubicBezTo>
                    <a:pt x="2624" y="5429"/>
                    <a:pt x="1603" y="4237"/>
                    <a:pt x="1603" y="2844"/>
                  </a:cubicBezTo>
                  <a:lnTo>
                    <a:pt x="1603" y="1527"/>
                  </a:lnTo>
                  <a:cubicBezTo>
                    <a:pt x="1603" y="926"/>
                    <a:pt x="2090" y="440"/>
                    <a:pt x="2700" y="430"/>
                  </a:cubicBezTo>
                  <a:lnTo>
                    <a:pt x="4446" y="430"/>
                  </a:lnTo>
                  <a:cubicBezTo>
                    <a:pt x="4684" y="430"/>
                    <a:pt x="4875" y="239"/>
                    <a:pt x="4875" y="1"/>
                  </a:cubicBezTo>
                  <a:close/>
                </a:path>
              </a:pathLst>
            </a:custGeom>
            <a:solidFill>
              <a:srgbClr val="DA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5"/>
            <p:cNvSpPr/>
            <p:nvPr/>
          </p:nvSpPr>
          <p:spPr>
            <a:xfrm>
              <a:off x="5005608" y="2419290"/>
              <a:ext cx="119430" cy="45981"/>
            </a:xfrm>
            <a:custGeom>
              <a:avLst/>
              <a:gdLst/>
              <a:ahLst/>
              <a:cxnLst/>
              <a:rect l="l" t="t" r="r" b="b"/>
              <a:pathLst>
                <a:path w="4561" h="1756" extrusionOk="0">
                  <a:moveTo>
                    <a:pt x="697" y="0"/>
                  </a:moveTo>
                  <a:cubicBezTo>
                    <a:pt x="468" y="0"/>
                    <a:pt x="230" y="29"/>
                    <a:pt x="10" y="86"/>
                  </a:cubicBezTo>
                  <a:lnTo>
                    <a:pt x="10" y="220"/>
                  </a:lnTo>
                  <a:cubicBezTo>
                    <a:pt x="1" y="1059"/>
                    <a:pt x="688" y="1746"/>
                    <a:pt x="1537" y="1756"/>
                  </a:cubicBezTo>
                  <a:lnTo>
                    <a:pt x="4561" y="1756"/>
                  </a:lnTo>
                  <a:cubicBezTo>
                    <a:pt x="4122" y="697"/>
                    <a:pt x="3082" y="0"/>
                    <a:pt x="1937" y="0"/>
                  </a:cubicBezTo>
                  <a:close/>
                </a:path>
              </a:pathLst>
            </a:custGeom>
            <a:solidFill>
              <a:srgbClr val="576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5"/>
            <p:cNvSpPr/>
            <p:nvPr/>
          </p:nvSpPr>
          <p:spPr>
            <a:xfrm>
              <a:off x="5000109" y="2527879"/>
              <a:ext cx="11521" cy="17334"/>
            </a:xfrm>
            <a:custGeom>
              <a:avLst/>
              <a:gdLst/>
              <a:ahLst/>
              <a:cxnLst/>
              <a:rect l="l" t="t" r="r" b="b"/>
              <a:pathLst>
                <a:path w="440" h="662" extrusionOk="0">
                  <a:moveTo>
                    <a:pt x="217" y="1"/>
                  </a:moveTo>
                  <a:cubicBezTo>
                    <a:pt x="108" y="1"/>
                    <a:pt x="1" y="75"/>
                    <a:pt x="1" y="223"/>
                  </a:cubicBezTo>
                  <a:lnTo>
                    <a:pt x="1" y="442"/>
                  </a:lnTo>
                  <a:cubicBezTo>
                    <a:pt x="1" y="556"/>
                    <a:pt x="96" y="661"/>
                    <a:pt x="220" y="661"/>
                  </a:cubicBezTo>
                  <a:cubicBezTo>
                    <a:pt x="335" y="661"/>
                    <a:pt x="440" y="556"/>
                    <a:pt x="440" y="442"/>
                  </a:cubicBezTo>
                  <a:lnTo>
                    <a:pt x="440" y="223"/>
                  </a:lnTo>
                  <a:cubicBezTo>
                    <a:pt x="435" y="75"/>
                    <a:pt x="325" y="1"/>
                    <a:pt x="21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5"/>
            <p:cNvSpPr/>
            <p:nvPr/>
          </p:nvSpPr>
          <p:spPr>
            <a:xfrm>
              <a:off x="5068818" y="2527879"/>
              <a:ext cx="11260" cy="17334"/>
            </a:xfrm>
            <a:custGeom>
              <a:avLst/>
              <a:gdLst/>
              <a:ahLst/>
              <a:cxnLst/>
              <a:rect l="l" t="t" r="r" b="b"/>
              <a:pathLst>
                <a:path w="430" h="662" extrusionOk="0">
                  <a:moveTo>
                    <a:pt x="215" y="1"/>
                  </a:moveTo>
                  <a:cubicBezTo>
                    <a:pt x="108" y="1"/>
                    <a:pt x="0" y="75"/>
                    <a:pt x="0" y="223"/>
                  </a:cubicBezTo>
                  <a:lnTo>
                    <a:pt x="0" y="442"/>
                  </a:lnTo>
                  <a:cubicBezTo>
                    <a:pt x="0" y="556"/>
                    <a:pt x="96" y="661"/>
                    <a:pt x="210" y="661"/>
                  </a:cubicBezTo>
                  <a:cubicBezTo>
                    <a:pt x="334" y="661"/>
                    <a:pt x="430" y="556"/>
                    <a:pt x="430" y="442"/>
                  </a:cubicBezTo>
                  <a:lnTo>
                    <a:pt x="430" y="223"/>
                  </a:lnTo>
                  <a:cubicBezTo>
                    <a:pt x="430" y="75"/>
                    <a:pt x="322" y="1"/>
                    <a:pt x="21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5"/>
            <p:cNvSpPr/>
            <p:nvPr/>
          </p:nvSpPr>
          <p:spPr>
            <a:xfrm>
              <a:off x="5014825" y="2567864"/>
              <a:ext cx="50537" cy="17334"/>
            </a:xfrm>
            <a:custGeom>
              <a:avLst/>
              <a:gdLst/>
              <a:ahLst/>
              <a:cxnLst/>
              <a:rect l="l" t="t" r="r" b="b"/>
              <a:pathLst>
                <a:path w="1930" h="662" extrusionOk="0">
                  <a:moveTo>
                    <a:pt x="311" y="0"/>
                  </a:moveTo>
                  <a:cubicBezTo>
                    <a:pt x="145" y="0"/>
                    <a:pt x="1" y="223"/>
                    <a:pt x="154" y="384"/>
                  </a:cubicBezTo>
                  <a:cubicBezTo>
                    <a:pt x="373" y="566"/>
                    <a:pt x="644" y="661"/>
                    <a:pt x="925" y="661"/>
                  </a:cubicBezTo>
                  <a:cubicBezTo>
                    <a:pt x="938" y="661"/>
                    <a:pt x="952" y="661"/>
                    <a:pt x="965" y="661"/>
                  </a:cubicBezTo>
                  <a:cubicBezTo>
                    <a:pt x="979" y="661"/>
                    <a:pt x="992" y="661"/>
                    <a:pt x="1006" y="661"/>
                  </a:cubicBezTo>
                  <a:cubicBezTo>
                    <a:pt x="1287" y="661"/>
                    <a:pt x="1558" y="566"/>
                    <a:pt x="1776" y="384"/>
                  </a:cubicBezTo>
                  <a:cubicBezTo>
                    <a:pt x="1930" y="223"/>
                    <a:pt x="1786" y="0"/>
                    <a:pt x="1620" y="0"/>
                  </a:cubicBezTo>
                  <a:cubicBezTo>
                    <a:pt x="1570" y="0"/>
                    <a:pt x="1517" y="21"/>
                    <a:pt x="1471" y="69"/>
                  </a:cubicBezTo>
                  <a:cubicBezTo>
                    <a:pt x="1318" y="174"/>
                    <a:pt x="1142" y="227"/>
                    <a:pt x="965" y="227"/>
                  </a:cubicBezTo>
                  <a:cubicBezTo>
                    <a:pt x="789" y="227"/>
                    <a:pt x="612" y="174"/>
                    <a:pt x="460" y="69"/>
                  </a:cubicBezTo>
                  <a:cubicBezTo>
                    <a:pt x="413" y="21"/>
                    <a:pt x="361" y="0"/>
                    <a:pt x="311" y="0"/>
                  </a:cubicBezTo>
                  <a:close/>
                </a:path>
              </a:pathLst>
            </a:custGeom>
            <a:solidFill>
              <a:srgbClr val="D4DD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5"/>
            <p:cNvSpPr/>
            <p:nvPr/>
          </p:nvSpPr>
          <p:spPr>
            <a:xfrm>
              <a:off x="4992384" y="2510702"/>
              <a:ext cx="26499" cy="11521"/>
            </a:xfrm>
            <a:custGeom>
              <a:avLst/>
              <a:gdLst/>
              <a:ahLst/>
              <a:cxnLst/>
              <a:rect l="l" t="t" r="r" b="b"/>
              <a:pathLst>
                <a:path w="1012" h="440" extrusionOk="0">
                  <a:moveTo>
                    <a:pt x="286" y="1"/>
                  </a:moveTo>
                  <a:cubicBezTo>
                    <a:pt x="0" y="1"/>
                    <a:pt x="0" y="440"/>
                    <a:pt x="286" y="440"/>
                  </a:cubicBezTo>
                  <a:lnTo>
                    <a:pt x="725" y="440"/>
                  </a:lnTo>
                  <a:cubicBezTo>
                    <a:pt x="1011" y="440"/>
                    <a:pt x="1011" y="1"/>
                    <a:pt x="725" y="1"/>
                  </a:cubicBezTo>
                  <a:close/>
                </a:path>
              </a:pathLst>
            </a:custGeom>
            <a:solidFill>
              <a:srgbClr val="576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5"/>
            <p:cNvSpPr/>
            <p:nvPr/>
          </p:nvSpPr>
          <p:spPr>
            <a:xfrm>
              <a:off x="5061068" y="2510702"/>
              <a:ext cx="26499" cy="11521"/>
            </a:xfrm>
            <a:custGeom>
              <a:avLst/>
              <a:gdLst/>
              <a:ahLst/>
              <a:cxnLst/>
              <a:rect l="l" t="t" r="r" b="b"/>
              <a:pathLst>
                <a:path w="1012" h="440" extrusionOk="0">
                  <a:moveTo>
                    <a:pt x="287" y="1"/>
                  </a:moveTo>
                  <a:cubicBezTo>
                    <a:pt x="1" y="1"/>
                    <a:pt x="1" y="440"/>
                    <a:pt x="287" y="440"/>
                  </a:cubicBezTo>
                  <a:lnTo>
                    <a:pt x="726" y="440"/>
                  </a:lnTo>
                  <a:cubicBezTo>
                    <a:pt x="1012" y="440"/>
                    <a:pt x="1012" y="1"/>
                    <a:pt x="726" y="1"/>
                  </a:cubicBezTo>
                  <a:close/>
                </a:path>
              </a:pathLst>
            </a:custGeom>
            <a:solidFill>
              <a:srgbClr val="576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66"/>
          <p:cNvSpPr txBox="1">
            <a:spLocks noGrp="1"/>
          </p:cNvSpPr>
          <p:nvPr>
            <p:ph type="title" idx="3"/>
          </p:nvPr>
        </p:nvSpPr>
        <p:spPr>
          <a:xfrm>
            <a:off x="2067263" y="2428125"/>
            <a:ext cx="2495100" cy="834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18 years</a:t>
            </a:r>
            <a:endParaRPr/>
          </a:p>
        </p:txBody>
      </p:sp>
      <p:sp>
        <p:nvSpPr>
          <p:cNvPr id="1198" name="Google Shape;1198;p66"/>
          <p:cNvSpPr txBox="1">
            <a:spLocks noGrp="1"/>
          </p:cNvSpPr>
          <p:nvPr>
            <p:ph type="title" idx="2"/>
          </p:nvPr>
        </p:nvSpPr>
        <p:spPr>
          <a:xfrm>
            <a:off x="2067263" y="1416875"/>
            <a:ext cx="2495100" cy="834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rPr>
              <a:t>$200M</a:t>
            </a:r>
            <a:endParaRPr baseline="30000">
              <a:solidFill>
                <a:schemeClr val="lt1"/>
              </a:solidFill>
            </a:endParaRPr>
          </a:p>
        </p:txBody>
      </p:sp>
      <p:sp>
        <p:nvSpPr>
          <p:cNvPr id="1199" name="Google Shape;1199;p66"/>
          <p:cNvSpPr txBox="1">
            <a:spLocks noGrp="1"/>
          </p:cNvSpPr>
          <p:nvPr>
            <p:ph type="title"/>
          </p:nvPr>
        </p:nvSpPr>
        <p:spPr>
          <a:xfrm>
            <a:off x="2067263" y="3439350"/>
            <a:ext cx="2495100" cy="834300"/>
          </a:xfrm>
          <a:prstGeom prst="rect">
            <a:avLst/>
          </a:prstGeom>
        </p:spPr>
        <p:txBody>
          <a:bodyPr spcFirstLastPara="1" wrap="square" lIns="91425" tIns="91425" rIns="91425" bIns="91425" anchor="b" anchorCtr="0">
            <a:noAutofit/>
          </a:bodyPr>
          <a:lstStyle/>
          <a:p>
            <a:pPr marL="457200" lvl="0" indent="-533400" algn="ctr" rtl="0">
              <a:spcBef>
                <a:spcPts val="0"/>
              </a:spcBef>
              <a:spcAft>
                <a:spcPts val="0"/>
              </a:spcAft>
              <a:buSzPts val="4800"/>
              <a:buChar char="+"/>
            </a:pPr>
            <a:r>
              <a:rPr lang="en"/>
              <a:t>TO 800</a:t>
            </a:r>
            <a:endParaRPr/>
          </a:p>
        </p:txBody>
      </p:sp>
      <p:sp>
        <p:nvSpPr>
          <p:cNvPr id="1200" name="Google Shape;1200;p66"/>
          <p:cNvSpPr txBox="1">
            <a:spLocks noGrp="1"/>
          </p:cNvSpPr>
          <p:nvPr>
            <p:ph type="title" idx="6"/>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NUMBERS</a:t>
            </a:r>
            <a:endParaRPr/>
          </a:p>
        </p:txBody>
      </p:sp>
      <p:sp>
        <p:nvSpPr>
          <p:cNvPr id="1201" name="Google Shape;1201;p66"/>
          <p:cNvSpPr txBox="1">
            <a:spLocks noGrp="1"/>
          </p:cNvSpPr>
          <p:nvPr>
            <p:ph type="subTitle" idx="4"/>
          </p:nvPr>
        </p:nvSpPr>
        <p:spPr>
          <a:xfrm>
            <a:off x="4777300" y="2581575"/>
            <a:ext cx="2173200" cy="52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Experience in the sector</a:t>
            </a:r>
            <a:endParaRPr/>
          </a:p>
        </p:txBody>
      </p:sp>
      <p:sp>
        <p:nvSpPr>
          <p:cNvPr id="1202" name="Google Shape;1202;p66"/>
          <p:cNvSpPr txBox="1">
            <a:spLocks noGrp="1"/>
          </p:cNvSpPr>
          <p:nvPr>
            <p:ph type="subTitle" idx="5"/>
          </p:nvPr>
        </p:nvSpPr>
        <p:spPr>
          <a:xfrm>
            <a:off x="4777300" y="1570325"/>
            <a:ext cx="2173200" cy="52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Value in the market</a:t>
            </a:r>
            <a:endParaRPr/>
          </a:p>
        </p:txBody>
      </p:sp>
      <p:sp>
        <p:nvSpPr>
          <p:cNvPr id="1203" name="Google Shape;1203;p66"/>
          <p:cNvSpPr txBox="1">
            <a:spLocks noGrp="1"/>
          </p:cNvSpPr>
          <p:nvPr>
            <p:ph type="subTitle" idx="1"/>
          </p:nvPr>
        </p:nvSpPr>
        <p:spPr>
          <a:xfrm>
            <a:off x="4777300" y="3592800"/>
            <a:ext cx="2173200" cy="52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Clients around the world</a:t>
            </a:r>
            <a:endParaRPr/>
          </a:p>
        </p:txBody>
      </p:sp>
      <p:pic>
        <p:nvPicPr>
          <p:cNvPr id="1204" name="Google Shape;1204;p66"/>
          <p:cNvPicPr preferRelativeResize="0"/>
          <p:nvPr/>
        </p:nvPicPr>
        <p:blipFill>
          <a:blip r:embed="rId3">
            <a:alphaModFix/>
          </a:blip>
          <a:stretch>
            <a:fillRect/>
          </a:stretch>
        </p:blipFill>
        <p:spPr>
          <a:xfrm rot="5400000" flipH="1">
            <a:off x="5921660" y="1767155"/>
            <a:ext cx="4916874" cy="3637250"/>
          </a:xfrm>
          <a:prstGeom prst="rect">
            <a:avLst/>
          </a:prstGeom>
          <a:noFill/>
          <a:ln>
            <a:noFill/>
          </a:ln>
        </p:spPr>
      </p:pic>
      <p:pic>
        <p:nvPicPr>
          <p:cNvPr id="1205" name="Google Shape;1205;p66"/>
          <p:cNvPicPr preferRelativeResize="0"/>
          <p:nvPr/>
        </p:nvPicPr>
        <p:blipFill>
          <a:blip r:embed="rId3">
            <a:alphaModFix/>
          </a:blip>
          <a:stretch>
            <a:fillRect/>
          </a:stretch>
        </p:blipFill>
        <p:spPr>
          <a:xfrm rot="5400000">
            <a:off x="5921660" y="-260920"/>
            <a:ext cx="4916874" cy="3637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sp>
        <p:nvSpPr>
          <p:cNvPr id="1210" name="Google Shape;1210;p67"/>
          <p:cNvSpPr/>
          <p:nvPr/>
        </p:nvSpPr>
        <p:spPr>
          <a:xfrm>
            <a:off x="3487800" y="315100"/>
            <a:ext cx="2168400" cy="21684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7"/>
          <p:cNvSpPr txBox="1">
            <a:spLocks noGrp="1"/>
          </p:cNvSpPr>
          <p:nvPr>
            <p:ph type="title"/>
          </p:nvPr>
        </p:nvSpPr>
        <p:spPr>
          <a:xfrm>
            <a:off x="3640250" y="2259100"/>
            <a:ext cx="4790400" cy="151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EXPECTED </a:t>
            </a:r>
            <a:r>
              <a:rPr lang="en">
                <a:solidFill>
                  <a:schemeClr val="accent1"/>
                </a:solidFill>
              </a:rPr>
              <a:t>PROJECTION</a:t>
            </a:r>
            <a:endParaRPr>
              <a:solidFill>
                <a:schemeClr val="accent1"/>
              </a:solidFill>
            </a:endParaRPr>
          </a:p>
        </p:txBody>
      </p:sp>
      <p:sp>
        <p:nvSpPr>
          <p:cNvPr id="1212" name="Google Shape;1212;p67"/>
          <p:cNvSpPr txBox="1">
            <a:spLocks noGrp="1"/>
          </p:cNvSpPr>
          <p:nvPr>
            <p:ph type="title" idx="2"/>
          </p:nvPr>
        </p:nvSpPr>
        <p:spPr>
          <a:xfrm>
            <a:off x="3640250" y="539500"/>
            <a:ext cx="2052600" cy="171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213" name="Google Shape;1213;p67"/>
          <p:cNvSpPr txBox="1">
            <a:spLocks noGrp="1"/>
          </p:cNvSpPr>
          <p:nvPr>
            <p:ph type="subTitle" idx="1"/>
          </p:nvPr>
        </p:nvSpPr>
        <p:spPr>
          <a:xfrm>
            <a:off x="3640250" y="3970525"/>
            <a:ext cx="4790400" cy="39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You can enter a subtitle here if you need it</a:t>
            </a:r>
            <a:endParaRPr/>
          </a:p>
        </p:txBody>
      </p:sp>
      <p:pic>
        <p:nvPicPr>
          <p:cNvPr id="1214" name="Google Shape;1214;p67"/>
          <p:cNvPicPr preferRelativeResize="0"/>
          <p:nvPr/>
        </p:nvPicPr>
        <p:blipFill>
          <a:blip r:embed="rId3">
            <a:alphaModFix/>
          </a:blip>
          <a:stretch>
            <a:fillRect/>
          </a:stretch>
        </p:blipFill>
        <p:spPr>
          <a:xfrm rot="8099999">
            <a:off x="-3809073" y="-4259184"/>
            <a:ext cx="7657250" cy="893562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18"/>
        <p:cNvGrpSpPr/>
        <p:nvPr/>
      </p:nvGrpSpPr>
      <p:grpSpPr>
        <a:xfrm>
          <a:off x="0" y="0"/>
          <a:ext cx="0" cy="0"/>
          <a:chOff x="0" y="0"/>
          <a:chExt cx="0" cy="0"/>
        </a:xfrm>
      </p:grpSpPr>
      <p:pic>
        <p:nvPicPr>
          <p:cNvPr id="1219" name="Google Shape;1219;p68" title="Chart">
            <a:hlinkClick r:id="rId3"/>
          </p:cNvPr>
          <p:cNvPicPr preferRelativeResize="0"/>
          <p:nvPr/>
        </p:nvPicPr>
        <p:blipFill>
          <a:blip r:embed="rId4">
            <a:alphaModFix/>
          </a:blip>
          <a:stretch>
            <a:fillRect/>
          </a:stretch>
        </p:blipFill>
        <p:spPr>
          <a:xfrm>
            <a:off x="713225" y="1547800"/>
            <a:ext cx="4094124" cy="2531500"/>
          </a:xfrm>
          <a:prstGeom prst="rect">
            <a:avLst/>
          </a:prstGeom>
          <a:noFill/>
          <a:ln>
            <a:noFill/>
          </a:ln>
        </p:spPr>
      </p:pic>
      <p:sp>
        <p:nvSpPr>
          <p:cNvPr id="1220" name="Google Shape;1220;p68"/>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GROWTH</a:t>
            </a:r>
            <a:endParaRPr/>
          </a:p>
        </p:txBody>
      </p:sp>
      <p:sp>
        <p:nvSpPr>
          <p:cNvPr id="1221" name="Google Shape;1221;p68"/>
          <p:cNvSpPr txBox="1">
            <a:spLocks noGrp="1"/>
          </p:cNvSpPr>
          <p:nvPr>
            <p:ph type="subTitle" idx="4294967295"/>
          </p:nvPr>
        </p:nvSpPr>
        <p:spPr>
          <a:xfrm>
            <a:off x="5300450" y="1916888"/>
            <a:ext cx="3096900" cy="371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solidFill>
                  <a:schemeClr val="accent1"/>
                </a:solidFill>
                <a:latin typeface="Aldrich"/>
                <a:ea typeface="Aldrich"/>
                <a:cs typeface="Aldrich"/>
                <a:sym typeface="Aldrich"/>
              </a:rPr>
              <a:t>$20,000</a:t>
            </a:r>
            <a:endParaRPr>
              <a:solidFill>
                <a:schemeClr val="accent1"/>
              </a:solidFill>
              <a:latin typeface="Aldrich"/>
              <a:ea typeface="Aldrich"/>
              <a:cs typeface="Aldrich"/>
              <a:sym typeface="Aldrich"/>
            </a:endParaRPr>
          </a:p>
        </p:txBody>
      </p:sp>
      <p:sp>
        <p:nvSpPr>
          <p:cNvPr id="1222" name="Google Shape;1222;p68"/>
          <p:cNvSpPr txBox="1">
            <a:spLocks noGrp="1"/>
          </p:cNvSpPr>
          <p:nvPr>
            <p:ph type="subTitle" idx="4294967295"/>
          </p:nvPr>
        </p:nvSpPr>
        <p:spPr>
          <a:xfrm>
            <a:off x="5300451" y="2222801"/>
            <a:ext cx="3096900" cy="527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Clr>
                <a:schemeClr val="dk1"/>
              </a:buClr>
              <a:buSzPts val="1100"/>
              <a:buFont typeface="Arial"/>
              <a:buNone/>
            </a:pPr>
            <a:r>
              <a:rPr lang="en" sz="1600"/>
              <a:t>Expected income from 202X</a:t>
            </a:r>
            <a:endParaRPr sz="1600"/>
          </a:p>
        </p:txBody>
      </p:sp>
      <p:sp>
        <p:nvSpPr>
          <p:cNvPr id="1223" name="Google Shape;1223;p68"/>
          <p:cNvSpPr txBox="1">
            <a:spLocks noGrp="1"/>
          </p:cNvSpPr>
          <p:nvPr>
            <p:ph type="subTitle" idx="4294967295"/>
          </p:nvPr>
        </p:nvSpPr>
        <p:spPr>
          <a:xfrm>
            <a:off x="5300450" y="3146322"/>
            <a:ext cx="3096900" cy="371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solidFill>
                  <a:schemeClr val="accent1"/>
                </a:solidFill>
                <a:latin typeface="Aldrich"/>
                <a:ea typeface="Aldrich"/>
                <a:cs typeface="Aldrich"/>
                <a:sym typeface="Aldrich"/>
              </a:rPr>
              <a:t>150 </a:t>
            </a:r>
            <a:endParaRPr>
              <a:solidFill>
                <a:schemeClr val="accent1"/>
              </a:solidFill>
              <a:latin typeface="Aldrich"/>
              <a:ea typeface="Aldrich"/>
              <a:cs typeface="Aldrich"/>
              <a:sym typeface="Aldrich"/>
            </a:endParaRPr>
          </a:p>
        </p:txBody>
      </p:sp>
      <p:sp>
        <p:nvSpPr>
          <p:cNvPr id="1224" name="Google Shape;1224;p68"/>
          <p:cNvSpPr txBox="1">
            <a:spLocks noGrp="1"/>
          </p:cNvSpPr>
          <p:nvPr>
            <p:ph type="subTitle" idx="4294967295"/>
          </p:nvPr>
        </p:nvSpPr>
        <p:spPr>
          <a:xfrm>
            <a:off x="5300451" y="3452275"/>
            <a:ext cx="3096900" cy="527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Clr>
                <a:schemeClr val="dk1"/>
              </a:buClr>
              <a:buSzPts val="1100"/>
              <a:buFont typeface="Arial"/>
              <a:buNone/>
            </a:pPr>
            <a:r>
              <a:rPr lang="en" sz="1600"/>
              <a:t>New employees next year </a:t>
            </a:r>
            <a:endParaRPr sz="1600"/>
          </a:p>
        </p:txBody>
      </p:sp>
      <p:sp>
        <p:nvSpPr>
          <p:cNvPr id="1225" name="Google Shape;1225;p68"/>
          <p:cNvSpPr txBox="1"/>
          <p:nvPr/>
        </p:nvSpPr>
        <p:spPr>
          <a:xfrm>
            <a:off x="752750" y="4194250"/>
            <a:ext cx="7677900" cy="3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Advent Pro"/>
                <a:ea typeface="Advent Pro"/>
                <a:cs typeface="Advent Pro"/>
                <a:sym typeface="Advent Pro"/>
              </a:rPr>
              <a:t>Follow the link in the graph to modify its data and then paste the new one here. </a:t>
            </a:r>
            <a:r>
              <a:rPr lang="en" sz="1200">
                <a:solidFill>
                  <a:schemeClr val="lt1"/>
                </a:solidFill>
                <a:uFill>
                  <a:noFill/>
                </a:uFill>
                <a:latin typeface="Advent Pro"/>
                <a:ea typeface="Advent Pro"/>
                <a:cs typeface="Advent Pro"/>
                <a:sym typeface="Advent Pro"/>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For more info, click here</a:t>
            </a:r>
            <a:endParaRPr sz="1200">
              <a:solidFill>
                <a:schemeClr val="lt1"/>
              </a:solidFill>
              <a:latin typeface="Advent Pro"/>
              <a:ea typeface="Advent Pro"/>
              <a:cs typeface="Advent Pro"/>
              <a:sym typeface="Advent Pr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69"/>
          <p:cNvSpPr txBox="1">
            <a:spLocks noGrp="1"/>
          </p:cNvSpPr>
          <p:nvPr>
            <p:ph type="title"/>
          </p:nvPr>
        </p:nvSpPr>
        <p:spPr>
          <a:xfrm>
            <a:off x="4431125" y="1195675"/>
            <a:ext cx="3999600" cy="183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 PICTURE ALWAYS </a:t>
            </a:r>
            <a:r>
              <a:rPr lang="en">
                <a:solidFill>
                  <a:schemeClr val="accent1"/>
                </a:solidFill>
              </a:rPr>
              <a:t>REINFORCES </a:t>
            </a:r>
            <a:endParaRPr>
              <a:solidFill>
                <a:schemeClr val="accent1"/>
              </a:solidFill>
            </a:endParaRPr>
          </a:p>
          <a:p>
            <a:pPr marL="0" lvl="0" indent="0" algn="l" rtl="0">
              <a:spcBef>
                <a:spcPts val="0"/>
              </a:spcBef>
              <a:spcAft>
                <a:spcPts val="0"/>
              </a:spcAft>
              <a:buNone/>
            </a:pPr>
            <a:r>
              <a:rPr lang="en">
                <a:solidFill>
                  <a:schemeClr val="accent1"/>
                </a:solidFill>
              </a:rPr>
              <a:t>THE CONCEPT</a:t>
            </a:r>
            <a:endParaRPr>
              <a:solidFill>
                <a:schemeClr val="accent1"/>
              </a:solidFill>
            </a:endParaRPr>
          </a:p>
        </p:txBody>
      </p:sp>
      <p:sp>
        <p:nvSpPr>
          <p:cNvPr id="1231" name="Google Shape;1231;p69"/>
          <p:cNvSpPr txBox="1">
            <a:spLocks noGrp="1"/>
          </p:cNvSpPr>
          <p:nvPr>
            <p:ph type="subTitle" idx="1"/>
          </p:nvPr>
        </p:nvSpPr>
        <p:spPr>
          <a:xfrm>
            <a:off x="4431125" y="3300275"/>
            <a:ext cx="3999600" cy="97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reveal large amounts of data, so remember: </a:t>
            </a:r>
            <a:r>
              <a:rPr lang="en" b="1"/>
              <a:t>use an image instead of a long text</a:t>
            </a:r>
            <a:r>
              <a:rPr lang="en"/>
              <a:t>. Your audience will appreciate it</a:t>
            </a:r>
            <a:endParaRPr/>
          </a:p>
        </p:txBody>
      </p:sp>
      <p:sp>
        <p:nvSpPr>
          <p:cNvPr id="2" name="Рисунок 1"/>
          <p:cNvSpPr>
            <a:spLocks noGrp="1"/>
          </p:cNvSpPr>
          <p:nvPr>
            <p:ph type="pic" idx="2"/>
          </p:nvPr>
        </p:nvSpPr>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71"/>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AWARDS</a:t>
            </a:r>
            <a:endParaRPr/>
          </a:p>
        </p:txBody>
      </p:sp>
      <p:sp>
        <p:nvSpPr>
          <p:cNvPr id="1248" name="Google Shape;1248;p71"/>
          <p:cNvSpPr txBox="1">
            <a:spLocks noGrp="1"/>
          </p:cNvSpPr>
          <p:nvPr>
            <p:ph type="subTitle" idx="1"/>
          </p:nvPr>
        </p:nvSpPr>
        <p:spPr>
          <a:xfrm>
            <a:off x="827225" y="2751376"/>
            <a:ext cx="2258100" cy="476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2017</a:t>
            </a:r>
            <a:endParaRPr/>
          </a:p>
        </p:txBody>
      </p:sp>
      <p:sp>
        <p:nvSpPr>
          <p:cNvPr id="1249" name="Google Shape;1249;p71"/>
          <p:cNvSpPr txBox="1">
            <a:spLocks noGrp="1"/>
          </p:cNvSpPr>
          <p:nvPr>
            <p:ph type="subTitle" idx="2"/>
          </p:nvPr>
        </p:nvSpPr>
        <p:spPr>
          <a:xfrm>
            <a:off x="827225" y="3227714"/>
            <a:ext cx="2258100" cy="72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a:t>
            </a:r>
            <a:endParaRPr/>
          </a:p>
        </p:txBody>
      </p:sp>
      <p:sp>
        <p:nvSpPr>
          <p:cNvPr id="1250" name="Google Shape;1250;p71"/>
          <p:cNvSpPr txBox="1">
            <a:spLocks noGrp="1"/>
          </p:cNvSpPr>
          <p:nvPr>
            <p:ph type="subTitle" idx="3"/>
          </p:nvPr>
        </p:nvSpPr>
        <p:spPr>
          <a:xfrm>
            <a:off x="3442950" y="2751376"/>
            <a:ext cx="2258100" cy="476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2019</a:t>
            </a:r>
            <a:endParaRPr/>
          </a:p>
        </p:txBody>
      </p:sp>
      <p:sp>
        <p:nvSpPr>
          <p:cNvPr id="1251" name="Google Shape;1251;p71"/>
          <p:cNvSpPr txBox="1">
            <a:spLocks noGrp="1"/>
          </p:cNvSpPr>
          <p:nvPr>
            <p:ph type="subTitle" idx="4"/>
          </p:nvPr>
        </p:nvSpPr>
        <p:spPr>
          <a:xfrm>
            <a:off x="3442950" y="3227714"/>
            <a:ext cx="2258100" cy="72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Venus is the second planet from the Sun</a:t>
            </a:r>
            <a:endParaRPr/>
          </a:p>
        </p:txBody>
      </p:sp>
      <p:sp>
        <p:nvSpPr>
          <p:cNvPr id="1252" name="Google Shape;1252;p71"/>
          <p:cNvSpPr txBox="1">
            <a:spLocks noGrp="1"/>
          </p:cNvSpPr>
          <p:nvPr>
            <p:ph type="subTitle" idx="5"/>
          </p:nvPr>
        </p:nvSpPr>
        <p:spPr>
          <a:xfrm>
            <a:off x="6058675" y="2751376"/>
            <a:ext cx="2258100" cy="476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2021</a:t>
            </a:r>
            <a:endParaRPr/>
          </a:p>
        </p:txBody>
      </p:sp>
      <p:sp>
        <p:nvSpPr>
          <p:cNvPr id="1253" name="Google Shape;1253;p71"/>
          <p:cNvSpPr txBox="1">
            <a:spLocks noGrp="1"/>
          </p:cNvSpPr>
          <p:nvPr>
            <p:ph type="subTitle" idx="6"/>
          </p:nvPr>
        </p:nvSpPr>
        <p:spPr>
          <a:xfrm>
            <a:off x="6058674" y="3227714"/>
            <a:ext cx="2258100" cy="72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Neptune is the farthest planet from the Sun</a:t>
            </a:r>
            <a:endParaRPr/>
          </a:p>
        </p:txBody>
      </p:sp>
      <p:sp>
        <p:nvSpPr>
          <p:cNvPr id="1254" name="Google Shape;1254;p71"/>
          <p:cNvSpPr/>
          <p:nvPr/>
        </p:nvSpPr>
        <p:spPr>
          <a:xfrm>
            <a:off x="1253825" y="1522375"/>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71"/>
          <p:cNvSpPr/>
          <p:nvPr/>
        </p:nvSpPr>
        <p:spPr>
          <a:xfrm>
            <a:off x="3857238" y="1522375"/>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1"/>
          <p:cNvSpPr/>
          <p:nvPr/>
        </p:nvSpPr>
        <p:spPr>
          <a:xfrm>
            <a:off x="6460650" y="1522375"/>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71"/>
          <p:cNvGrpSpPr/>
          <p:nvPr/>
        </p:nvGrpSpPr>
        <p:grpSpPr>
          <a:xfrm>
            <a:off x="6988012" y="2037161"/>
            <a:ext cx="335489" cy="360629"/>
            <a:chOff x="7520699" y="2902946"/>
            <a:chExt cx="335489" cy="360629"/>
          </a:xfrm>
        </p:grpSpPr>
        <p:sp>
          <p:nvSpPr>
            <p:cNvPr id="1258" name="Google Shape;1258;p71"/>
            <p:cNvSpPr/>
            <p:nvPr/>
          </p:nvSpPr>
          <p:spPr>
            <a:xfrm>
              <a:off x="7520699" y="2946666"/>
              <a:ext cx="128441" cy="174173"/>
            </a:xfrm>
            <a:custGeom>
              <a:avLst/>
              <a:gdLst/>
              <a:ahLst/>
              <a:cxnLst/>
              <a:rect l="l" t="t" r="r" b="b"/>
              <a:pathLst>
                <a:path w="4915" h="6665" extrusionOk="0">
                  <a:moveTo>
                    <a:pt x="683" y="0"/>
                  </a:moveTo>
                  <a:cubicBezTo>
                    <a:pt x="299" y="0"/>
                    <a:pt x="1" y="299"/>
                    <a:pt x="1" y="683"/>
                  </a:cubicBezTo>
                  <a:lnTo>
                    <a:pt x="1" y="1001"/>
                  </a:lnTo>
                  <a:cubicBezTo>
                    <a:pt x="1" y="2741"/>
                    <a:pt x="981" y="4328"/>
                    <a:pt x="2530" y="5107"/>
                  </a:cubicBezTo>
                  <a:lnTo>
                    <a:pt x="4184" y="5934"/>
                  </a:lnTo>
                  <a:cubicBezTo>
                    <a:pt x="4337" y="6010"/>
                    <a:pt x="4280" y="6251"/>
                    <a:pt x="4107" y="6251"/>
                  </a:cubicBezTo>
                  <a:lnTo>
                    <a:pt x="3876" y="6251"/>
                  </a:lnTo>
                  <a:cubicBezTo>
                    <a:pt x="3597" y="6251"/>
                    <a:pt x="3597" y="6664"/>
                    <a:pt x="3876" y="6664"/>
                  </a:cubicBezTo>
                  <a:lnTo>
                    <a:pt x="4107" y="6664"/>
                  </a:lnTo>
                  <a:cubicBezTo>
                    <a:pt x="4722" y="6664"/>
                    <a:pt x="4914" y="5837"/>
                    <a:pt x="4366" y="5559"/>
                  </a:cubicBezTo>
                  <a:lnTo>
                    <a:pt x="2712" y="4732"/>
                  </a:lnTo>
                  <a:cubicBezTo>
                    <a:pt x="1299" y="4020"/>
                    <a:pt x="404" y="2578"/>
                    <a:pt x="404" y="1001"/>
                  </a:cubicBezTo>
                  <a:lnTo>
                    <a:pt x="404" y="683"/>
                  </a:lnTo>
                  <a:cubicBezTo>
                    <a:pt x="404" y="529"/>
                    <a:pt x="529" y="414"/>
                    <a:pt x="674" y="414"/>
                  </a:cubicBezTo>
                  <a:lnTo>
                    <a:pt x="3145" y="414"/>
                  </a:lnTo>
                  <a:cubicBezTo>
                    <a:pt x="3424" y="414"/>
                    <a:pt x="3424" y="0"/>
                    <a:pt x="3145" y="0"/>
                  </a:cubicBezTo>
                  <a:close/>
                </a:path>
              </a:pathLst>
            </a:custGeom>
            <a:solidFill>
              <a:srgbClr val="B9C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71"/>
            <p:cNvSpPr/>
            <p:nvPr/>
          </p:nvSpPr>
          <p:spPr>
            <a:xfrm>
              <a:off x="7727512" y="2946404"/>
              <a:ext cx="128676" cy="174434"/>
            </a:xfrm>
            <a:custGeom>
              <a:avLst/>
              <a:gdLst/>
              <a:ahLst/>
              <a:cxnLst/>
              <a:rect l="l" t="t" r="r" b="b"/>
              <a:pathLst>
                <a:path w="4924" h="6675" extrusionOk="0">
                  <a:moveTo>
                    <a:pt x="1779" y="1"/>
                  </a:moveTo>
                  <a:cubicBezTo>
                    <a:pt x="1501" y="1"/>
                    <a:pt x="1501" y="424"/>
                    <a:pt x="1779" y="424"/>
                  </a:cubicBezTo>
                  <a:lnTo>
                    <a:pt x="4241" y="424"/>
                  </a:lnTo>
                  <a:cubicBezTo>
                    <a:pt x="4385" y="424"/>
                    <a:pt x="4510" y="539"/>
                    <a:pt x="4510" y="684"/>
                  </a:cubicBezTo>
                  <a:lnTo>
                    <a:pt x="4510" y="1011"/>
                  </a:lnTo>
                  <a:cubicBezTo>
                    <a:pt x="4510" y="2588"/>
                    <a:pt x="3616" y="4030"/>
                    <a:pt x="2203" y="4742"/>
                  </a:cubicBezTo>
                  <a:lnTo>
                    <a:pt x="549" y="5569"/>
                  </a:lnTo>
                  <a:cubicBezTo>
                    <a:pt x="1" y="5847"/>
                    <a:pt x="193" y="6674"/>
                    <a:pt x="818" y="6674"/>
                  </a:cubicBezTo>
                  <a:lnTo>
                    <a:pt x="1049" y="6674"/>
                  </a:lnTo>
                  <a:cubicBezTo>
                    <a:pt x="1328" y="6674"/>
                    <a:pt x="1328" y="6261"/>
                    <a:pt x="1049" y="6261"/>
                  </a:cubicBezTo>
                  <a:lnTo>
                    <a:pt x="818" y="6261"/>
                  </a:lnTo>
                  <a:cubicBezTo>
                    <a:pt x="635" y="6261"/>
                    <a:pt x="577" y="6020"/>
                    <a:pt x="741" y="5944"/>
                  </a:cubicBezTo>
                  <a:lnTo>
                    <a:pt x="2395" y="5117"/>
                  </a:lnTo>
                  <a:cubicBezTo>
                    <a:pt x="3943" y="4338"/>
                    <a:pt x="4924" y="2751"/>
                    <a:pt x="4924" y="1011"/>
                  </a:cubicBezTo>
                  <a:lnTo>
                    <a:pt x="4924" y="684"/>
                  </a:lnTo>
                  <a:cubicBezTo>
                    <a:pt x="4924" y="309"/>
                    <a:pt x="4616" y="1"/>
                    <a:pt x="4241" y="1"/>
                  </a:cubicBezTo>
                  <a:close/>
                </a:path>
              </a:pathLst>
            </a:custGeom>
            <a:solidFill>
              <a:srgbClr val="B9C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71"/>
            <p:cNvSpPr/>
            <p:nvPr/>
          </p:nvSpPr>
          <p:spPr>
            <a:xfrm>
              <a:off x="7639315" y="3118800"/>
              <a:ext cx="98284" cy="97030"/>
            </a:xfrm>
            <a:custGeom>
              <a:avLst/>
              <a:gdLst/>
              <a:ahLst/>
              <a:cxnLst/>
              <a:rect l="l" t="t" r="r" b="b"/>
              <a:pathLst>
                <a:path w="3761" h="3713" extrusionOk="0">
                  <a:moveTo>
                    <a:pt x="1164" y="0"/>
                  </a:moveTo>
                  <a:lnTo>
                    <a:pt x="1164" y="904"/>
                  </a:lnTo>
                  <a:cubicBezTo>
                    <a:pt x="1164" y="1308"/>
                    <a:pt x="943" y="1674"/>
                    <a:pt x="577" y="1856"/>
                  </a:cubicBezTo>
                  <a:lnTo>
                    <a:pt x="443" y="1933"/>
                  </a:lnTo>
                  <a:cubicBezTo>
                    <a:pt x="164" y="2068"/>
                    <a:pt x="0" y="2347"/>
                    <a:pt x="0" y="2654"/>
                  </a:cubicBezTo>
                  <a:lnTo>
                    <a:pt x="0" y="3712"/>
                  </a:lnTo>
                  <a:lnTo>
                    <a:pt x="3760" y="3712"/>
                  </a:lnTo>
                  <a:lnTo>
                    <a:pt x="3760" y="2654"/>
                  </a:lnTo>
                  <a:cubicBezTo>
                    <a:pt x="3760" y="2347"/>
                    <a:pt x="3587" y="2068"/>
                    <a:pt x="3318" y="1933"/>
                  </a:cubicBezTo>
                  <a:lnTo>
                    <a:pt x="3174" y="1856"/>
                  </a:lnTo>
                  <a:cubicBezTo>
                    <a:pt x="2818" y="1674"/>
                    <a:pt x="2587" y="1308"/>
                    <a:pt x="2587" y="904"/>
                  </a:cubicBezTo>
                  <a:lnTo>
                    <a:pt x="2587" y="0"/>
                  </a:lnTo>
                  <a:close/>
                </a:path>
              </a:pathLst>
            </a:custGeom>
            <a:solidFill>
              <a:srgbClr val="CDD8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1"/>
            <p:cNvSpPr/>
            <p:nvPr/>
          </p:nvSpPr>
          <p:spPr>
            <a:xfrm>
              <a:off x="7688313" y="3118800"/>
              <a:ext cx="49286" cy="96769"/>
            </a:xfrm>
            <a:custGeom>
              <a:avLst/>
              <a:gdLst/>
              <a:ahLst/>
              <a:cxnLst/>
              <a:rect l="l" t="t" r="r" b="b"/>
              <a:pathLst>
                <a:path w="1886" h="3703" extrusionOk="0">
                  <a:moveTo>
                    <a:pt x="0" y="0"/>
                  </a:moveTo>
                  <a:lnTo>
                    <a:pt x="0" y="3703"/>
                  </a:lnTo>
                  <a:lnTo>
                    <a:pt x="1885" y="3703"/>
                  </a:lnTo>
                  <a:lnTo>
                    <a:pt x="1885" y="2645"/>
                  </a:lnTo>
                  <a:cubicBezTo>
                    <a:pt x="1885" y="2337"/>
                    <a:pt x="1712" y="2068"/>
                    <a:pt x="1443" y="1933"/>
                  </a:cubicBezTo>
                  <a:lnTo>
                    <a:pt x="1299" y="1856"/>
                  </a:lnTo>
                  <a:cubicBezTo>
                    <a:pt x="943" y="1674"/>
                    <a:pt x="712" y="1308"/>
                    <a:pt x="712" y="904"/>
                  </a:cubicBezTo>
                  <a:lnTo>
                    <a:pt x="712" y="0"/>
                  </a:lnTo>
                  <a:close/>
                </a:path>
              </a:pathLst>
            </a:custGeom>
            <a:solidFill>
              <a:srgbClr val="BFCC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1"/>
            <p:cNvSpPr/>
            <p:nvPr/>
          </p:nvSpPr>
          <p:spPr>
            <a:xfrm>
              <a:off x="7600351" y="2917502"/>
              <a:ext cx="175950" cy="221421"/>
            </a:xfrm>
            <a:custGeom>
              <a:avLst/>
              <a:gdLst/>
              <a:ahLst/>
              <a:cxnLst/>
              <a:rect l="l" t="t" r="r" b="b"/>
              <a:pathLst>
                <a:path w="6733" h="8473" extrusionOk="0">
                  <a:moveTo>
                    <a:pt x="1" y="1"/>
                  </a:moveTo>
                  <a:lnTo>
                    <a:pt x="328" y="4309"/>
                  </a:lnTo>
                  <a:cubicBezTo>
                    <a:pt x="462" y="6165"/>
                    <a:pt x="1645" y="7780"/>
                    <a:pt x="3366" y="8473"/>
                  </a:cubicBezTo>
                  <a:cubicBezTo>
                    <a:pt x="5097" y="7780"/>
                    <a:pt x="6280" y="6165"/>
                    <a:pt x="6415" y="4309"/>
                  </a:cubicBezTo>
                  <a:lnTo>
                    <a:pt x="6732" y="1"/>
                  </a:lnTo>
                  <a:close/>
                </a:path>
              </a:pathLst>
            </a:custGeom>
            <a:solidFill>
              <a:srgbClr val="CDD8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71"/>
            <p:cNvSpPr/>
            <p:nvPr/>
          </p:nvSpPr>
          <p:spPr>
            <a:xfrm>
              <a:off x="7688313" y="2917502"/>
              <a:ext cx="87988" cy="221421"/>
            </a:xfrm>
            <a:custGeom>
              <a:avLst/>
              <a:gdLst/>
              <a:ahLst/>
              <a:cxnLst/>
              <a:rect l="l" t="t" r="r" b="b"/>
              <a:pathLst>
                <a:path w="3367" h="8473" extrusionOk="0">
                  <a:moveTo>
                    <a:pt x="2029" y="1"/>
                  </a:moveTo>
                  <a:lnTo>
                    <a:pt x="1712" y="4309"/>
                  </a:lnTo>
                  <a:cubicBezTo>
                    <a:pt x="1616" y="5636"/>
                    <a:pt x="981" y="7348"/>
                    <a:pt x="0" y="8473"/>
                  </a:cubicBezTo>
                  <a:cubicBezTo>
                    <a:pt x="1731" y="7780"/>
                    <a:pt x="2914" y="6165"/>
                    <a:pt x="3049" y="4309"/>
                  </a:cubicBezTo>
                  <a:lnTo>
                    <a:pt x="3366" y="1"/>
                  </a:lnTo>
                  <a:close/>
                </a:path>
              </a:pathLst>
            </a:custGeom>
            <a:solidFill>
              <a:srgbClr val="BFCC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71"/>
            <p:cNvSpPr/>
            <p:nvPr/>
          </p:nvSpPr>
          <p:spPr>
            <a:xfrm>
              <a:off x="7585534" y="2902946"/>
              <a:ext cx="205820" cy="25139"/>
            </a:xfrm>
            <a:custGeom>
              <a:avLst/>
              <a:gdLst/>
              <a:ahLst/>
              <a:cxnLst/>
              <a:rect l="l" t="t" r="r" b="b"/>
              <a:pathLst>
                <a:path w="7876" h="962" extrusionOk="0">
                  <a:moveTo>
                    <a:pt x="260" y="0"/>
                  </a:moveTo>
                  <a:cubicBezTo>
                    <a:pt x="116" y="0"/>
                    <a:pt x="0" y="116"/>
                    <a:pt x="0" y="260"/>
                  </a:cubicBezTo>
                  <a:lnTo>
                    <a:pt x="0" y="702"/>
                  </a:lnTo>
                  <a:cubicBezTo>
                    <a:pt x="0" y="846"/>
                    <a:pt x="116" y="962"/>
                    <a:pt x="260" y="962"/>
                  </a:cubicBezTo>
                  <a:lnTo>
                    <a:pt x="7616" y="962"/>
                  </a:lnTo>
                  <a:cubicBezTo>
                    <a:pt x="7761" y="962"/>
                    <a:pt x="7876" y="846"/>
                    <a:pt x="7876" y="702"/>
                  </a:cubicBezTo>
                  <a:lnTo>
                    <a:pt x="7876" y="260"/>
                  </a:lnTo>
                  <a:cubicBezTo>
                    <a:pt x="7876" y="116"/>
                    <a:pt x="7761" y="0"/>
                    <a:pt x="7616" y="0"/>
                  </a:cubicBezTo>
                  <a:close/>
                </a:path>
              </a:pathLst>
            </a:custGeom>
            <a:solidFill>
              <a:srgbClr val="B9C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1"/>
            <p:cNvSpPr/>
            <p:nvPr/>
          </p:nvSpPr>
          <p:spPr>
            <a:xfrm>
              <a:off x="7585534" y="2909218"/>
              <a:ext cx="205820" cy="18868"/>
            </a:xfrm>
            <a:custGeom>
              <a:avLst/>
              <a:gdLst/>
              <a:ahLst/>
              <a:cxnLst/>
              <a:rect l="l" t="t" r="r" b="b"/>
              <a:pathLst>
                <a:path w="7876" h="722" extrusionOk="0">
                  <a:moveTo>
                    <a:pt x="0" y="1"/>
                  </a:moveTo>
                  <a:lnTo>
                    <a:pt x="0" y="20"/>
                  </a:lnTo>
                  <a:lnTo>
                    <a:pt x="0" y="462"/>
                  </a:lnTo>
                  <a:cubicBezTo>
                    <a:pt x="0" y="597"/>
                    <a:pt x="116" y="722"/>
                    <a:pt x="260" y="722"/>
                  </a:cubicBezTo>
                  <a:lnTo>
                    <a:pt x="7616" y="722"/>
                  </a:lnTo>
                  <a:cubicBezTo>
                    <a:pt x="7761" y="722"/>
                    <a:pt x="7876" y="597"/>
                    <a:pt x="7876" y="462"/>
                  </a:cubicBezTo>
                  <a:lnTo>
                    <a:pt x="7876" y="20"/>
                  </a:lnTo>
                  <a:lnTo>
                    <a:pt x="7876" y="1"/>
                  </a:lnTo>
                  <a:cubicBezTo>
                    <a:pt x="7866" y="135"/>
                    <a:pt x="7751" y="241"/>
                    <a:pt x="7616" y="241"/>
                  </a:cubicBezTo>
                  <a:lnTo>
                    <a:pt x="260" y="241"/>
                  </a:lnTo>
                  <a:cubicBezTo>
                    <a:pt x="125" y="241"/>
                    <a:pt x="10" y="135"/>
                    <a:pt x="0" y="1"/>
                  </a:cubicBezTo>
                  <a:close/>
                </a:path>
              </a:pathLst>
            </a:custGeom>
            <a:solidFill>
              <a:srgbClr val="ACBD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71"/>
            <p:cNvSpPr/>
            <p:nvPr/>
          </p:nvSpPr>
          <p:spPr>
            <a:xfrm>
              <a:off x="7602625" y="3194689"/>
              <a:ext cx="171664" cy="49521"/>
            </a:xfrm>
            <a:custGeom>
              <a:avLst/>
              <a:gdLst/>
              <a:ahLst/>
              <a:cxnLst/>
              <a:rect l="l" t="t" r="r" b="b"/>
              <a:pathLst>
                <a:path w="6569" h="1895" extrusionOk="0">
                  <a:moveTo>
                    <a:pt x="712" y="0"/>
                  </a:moveTo>
                  <a:cubicBezTo>
                    <a:pt x="318" y="0"/>
                    <a:pt x="0" y="318"/>
                    <a:pt x="0" y="712"/>
                  </a:cubicBezTo>
                  <a:lnTo>
                    <a:pt x="0" y="1895"/>
                  </a:lnTo>
                  <a:lnTo>
                    <a:pt x="6568" y="1895"/>
                  </a:lnTo>
                  <a:lnTo>
                    <a:pt x="6568" y="712"/>
                  </a:lnTo>
                  <a:cubicBezTo>
                    <a:pt x="6568" y="318"/>
                    <a:pt x="6251" y="0"/>
                    <a:pt x="5857" y="0"/>
                  </a:cubicBezTo>
                  <a:close/>
                </a:path>
              </a:pathLst>
            </a:custGeom>
            <a:solidFill>
              <a:srgbClr val="B9C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71"/>
            <p:cNvSpPr/>
            <p:nvPr/>
          </p:nvSpPr>
          <p:spPr>
            <a:xfrm>
              <a:off x="7602625" y="3194689"/>
              <a:ext cx="171664" cy="49521"/>
            </a:xfrm>
            <a:custGeom>
              <a:avLst/>
              <a:gdLst/>
              <a:ahLst/>
              <a:cxnLst/>
              <a:rect l="l" t="t" r="r" b="b"/>
              <a:pathLst>
                <a:path w="6569" h="1895" extrusionOk="0">
                  <a:moveTo>
                    <a:pt x="5116" y="0"/>
                  </a:moveTo>
                  <a:lnTo>
                    <a:pt x="5116" y="837"/>
                  </a:lnTo>
                  <a:cubicBezTo>
                    <a:pt x="5116" y="1135"/>
                    <a:pt x="4876" y="1366"/>
                    <a:pt x="4587" y="1366"/>
                  </a:cubicBezTo>
                  <a:lnTo>
                    <a:pt x="0" y="1366"/>
                  </a:lnTo>
                  <a:lnTo>
                    <a:pt x="0" y="1895"/>
                  </a:lnTo>
                  <a:lnTo>
                    <a:pt x="6568" y="1895"/>
                  </a:lnTo>
                  <a:lnTo>
                    <a:pt x="6568" y="712"/>
                  </a:lnTo>
                  <a:cubicBezTo>
                    <a:pt x="6568" y="318"/>
                    <a:pt x="6251" y="0"/>
                    <a:pt x="5857" y="0"/>
                  </a:cubicBezTo>
                  <a:close/>
                </a:path>
              </a:pathLst>
            </a:custGeom>
            <a:solidFill>
              <a:srgbClr val="ACBD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71"/>
            <p:cNvSpPr/>
            <p:nvPr/>
          </p:nvSpPr>
          <p:spPr>
            <a:xfrm>
              <a:off x="7585795" y="3240421"/>
              <a:ext cx="205323" cy="23153"/>
            </a:xfrm>
            <a:custGeom>
              <a:avLst/>
              <a:gdLst/>
              <a:ahLst/>
              <a:cxnLst/>
              <a:rect l="l" t="t" r="r" b="b"/>
              <a:pathLst>
                <a:path w="7857" h="886" extrusionOk="0">
                  <a:moveTo>
                    <a:pt x="77" y="1"/>
                  </a:moveTo>
                  <a:cubicBezTo>
                    <a:pt x="29" y="1"/>
                    <a:pt x="0" y="29"/>
                    <a:pt x="0" y="78"/>
                  </a:cubicBezTo>
                  <a:lnTo>
                    <a:pt x="0" y="808"/>
                  </a:lnTo>
                  <a:cubicBezTo>
                    <a:pt x="0" y="856"/>
                    <a:pt x="29" y="885"/>
                    <a:pt x="77" y="885"/>
                  </a:cubicBezTo>
                  <a:lnTo>
                    <a:pt x="7770" y="885"/>
                  </a:lnTo>
                  <a:cubicBezTo>
                    <a:pt x="7818" y="885"/>
                    <a:pt x="7856" y="856"/>
                    <a:pt x="7856" y="808"/>
                  </a:cubicBezTo>
                  <a:lnTo>
                    <a:pt x="7856" y="78"/>
                  </a:lnTo>
                  <a:cubicBezTo>
                    <a:pt x="7856" y="29"/>
                    <a:pt x="7818" y="1"/>
                    <a:pt x="7770" y="1"/>
                  </a:cubicBezTo>
                  <a:close/>
                </a:path>
              </a:pathLst>
            </a:custGeom>
            <a:solidFill>
              <a:srgbClr val="CDD8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71"/>
            <p:cNvSpPr/>
            <p:nvPr/>
          </p:nvSpPr>
          <p:spPr>
            <a:xfrm>
              <a:off x="7655647" y="3121806"/>
              <a:ext cx="65357" cy="23650"/>
            </a:xfrm>
            <a:custGeom>
              <a:avLst/>
              <a:gdLst/>
              <a:ahLst/>
              <a:cxnLst/>
              <a:rect l="l" t="t" r="r" b="b"/>
              <a:pathLst>
                <a:path w="2501" h="905" extrusionOk="0">
                  <a:moveTo>
                    <a:pt x="395" y="1"/>
                  </a:moveTo>
                  <a:cubicBezTo>
                    <a:pt x="173" y="1"/>
                    <a:pt x="0" y="174"/>
                    <a:pt x="0" y="395"/>
                  </a:cubicBezTo>
                  <a:lnTo>
                    <a:pt x="0" y="510"/>
                  </a:lnTo>
                  <a:cubicBezTo>
                    <a:pt x="0" y="732"/>
                    <a:pt x="173" y="905"/>
                    <a:pt x="395" y="905"/>
                  </a:cubicBezTo>
                  <a:lnTo>
                    <a:pt x="2116" y="905"/>
                  </a:lnTo>
                  <a:cubicBezTo>
                    <a:pt x="2327" y="905"/>
                    <a:pt x="2501" y="732"/>
                    <a:pt x="2501" y="510"/>
                  </a:cubicBezTo>
                  <a:lnTo>
                    <a:pt x="2501" y="395"/>
                  </a:lnTo>
                  <a:cubicBezTo>
                    <a:pt x="2501" y="174"/>
                    <a:pt x="2327" y="1"/>
                    <a:pt x="2116" y="1"/>
                  </a:cubicBezTo>
                  <a:close/>
                </a:path>
              </a:pathLst>
            </a:custGeom>
            <a:solidFill>
              <a:srgbClr val="A9BB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1"/>
            <p:cNvSpPr/>
            <p:nvPr/>
          </p:nvSpPr>
          <p:spPr>
            <a:xfrm>
              <a:off x="7655647" y="3127581"/>
              <a:ext cx="65357" cy="17639"/>
            </a:xfrm>
            <a:custGeom>
              <a:avLst/>
              <a:gdLst/>
              <a:ahLst/>
              <a:cxnLst/>
              <a:rect l="l" t="t" r="r" b="b"/>
              <a:pathLst>
                <a:path w="2501" h="675" extrusionOk="0">
                  <a:moveTo>
                    <a:pt x="39" y="1"/>
                  </a:moveTo>
                  <a:cubicBezTo>
                    <a:pt x="10" y="59"/>
                    <a:pt x="0" y="107"/>
                    <a:pt x="0" y="164"/>
                  </a:cubicBezTo>
                  <a:lnTo>
                    <a:pt x="0" y="289"/>
                  </a:lnTo>
                  <a:cubicBezTo>
                    <a:pt x="0" y="501"/>
                    <a:pt x="173" y="674"/>
                    <a:pt x="395" y="674"/>
                  </a:cubicBezTo>
                  <a:lnTo>
                    <a:pt x="2116" y="674"/>
                  </a:lnTo>
                  <a:cubicBezTo>
                    <a:pt x="2327" y="674"/>
                    <a:pt x="2501" y="501"/>
                    <a:pt x="2501" y="289"/>
                  </a:cubicBezTo>
                  <a:lnTo>
                    <a:pt x="2501" y="164"/>
                  </a:lnTo>
                  <a:cubicBezTo>
                    <a:pt x="2501" y="107"/>
                    <a:pt x="2491" y="59"/>
                    <a:pt x="2462" y="1"/>
                  </a:cubicBezTo>
                  <a:cubicBezTo>
                    <a:pt x="2404" y="145"/>
                    <a:pt x="2270" y="232"/>
                    <a:pt x="2116" y="232"/>
                  </a:cubicBezTo>
                  <a:lnTo>
                    <a:pt x="395" y="232"/>
                  </a:lnTo>
                  <a:cubicBezTo>
                    <a:pt x="241" y="232"/>
                    <a:pt x="97" y="145"/>
                    <a:pt x="39" y="1"/>
                  </a:cubicBezTo>
                  <a:close/>
                </a:path>
              </a:pathLst>
            </a:custGeom>
            <a:solidFill>
              <a:srgbClr val="9BA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1"/>
            <p:cNvSpPr/>
            <p:nvPr/>
          </p:nvSpPr>
          <p:spPr>
            <a:xfrm>
              <a:off x="7634794" y="2953878"/>
              <a:ext cx="107065" cy="101081"/>
            </a:xfrm>
            <a:custGeom>
              <a:avLst/>
              <a:gdLst/>
              <a:ahLst/>
              <a:cxnLst/>
              <a:rect l="l" t="t" r="r" b="b"/>
              <a:pathLst>
                <a:path w="4097" h="3868" extrusionOk="0">
                  <a:moveTo>
                    <a:pt x="2052" y="1"/>
                  </a:moveTo>
                  <a:cubicBezTo>
                    <a:pt x="2024" y="1"/>
                    <a:pt x="1996" y="18"/>
                    <a:pt x="1981" y="51"/>
                  </a:cubicBezTo>
                  <a:lnTo>
                    <a:pt x="1500" y="1378"/>
                  </a:lnTo>
                  <a:lnTo>
                    <a:pt x="87" y="1426"/>
                  </a:lnTo>
                  <a:cubicBezTo>
                    <a:pt x="29" y="1436"/>
                    <a:pt x="0" y="1513"/>
                    <a:pt x="48" y="1551"/>
                  </a:cubicBezTo>
                  <a:lnTo>
                    <a:pt x="1164" y="2417"/>
                  </a:lnTo>
                  <a:lnTo>
                    <a:pt x="779" y="3782"/>
                  </a:lnTo>
                  <a:cubicBezTo>
                    <a:pt x="764" y="3828"/>
                    <a:pt x="803" y="3868"/>
                    <a:pt x="844" y="3868"/>
                  </a:cubicBezTo>
                  <a:cubicBezTo>
                    <a:pt x="855" y="3868"/>
                    <a:pt x="865" y="3865"/>
                    <a:pt x="875" y="3859"/>
                  </a:cubicBezTo>
                  <a:lnTo>
                    <a:pt x="2048" y="3061"/>
                  </a:lnTo>
                  <a:lnTo>
                    <a:pt x="3222" y="3859"/>
                  </a:lnTo>
                  <a:cubicBezTo>
                    <a:pt x="3231" y="3865"/>
                    <a:pt x="3243" y="3868"/>
                    <a:pt x="3254" y="3868"/>
                  </a:cubicBezTo>
                  <a:cubicBezTo>
                    <a:pt x="3297" y="3868"/>
                    <a:pt x="3343" y="3828"/>
                    <a:pt x="3327" y="3782"/>
                  </a:cubicBezTo>
                  <a:lnTo>
                    <a:pt x="2933" y="2417"/>
                  </a:lnTo>
                  <a:lnTo>
                    <a:pt x="4049" y="1551"/>
                  </a:lnTo>
                  <a:cubicBezTo>
                    <a:pt x="4097" y="1513"/>
                    <a:pt x="4068" y="1436"/>
                    <a:pt x="4010" y="1426"/>
                  </a:cubicBezTo>
                  <a:lnTo>
                    <a:pt x="2597" y="1378"/>
                  </a:lnTo>
                  <a:lnTo>
                    <a:pt x="2116" y="51"/>
                  </a:lnTo>
                  <a:cubicBezTo>
                    <a:pt x="2106" y="18"/>
                    <a:pt x="2080" y="1"/>
                    <a:pt x="2052" y="1"/>
                  </a:cubicBezTo>
                  <a:close/>
                </a:path>
              </a:pathLst>
            </a:custGeom>
            <a:solidFill>
              <a:srgbClr val="E8ED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1"/>
            <p:cNvSpPr/>
            <p:nvPr/>
          </p:nvSpPr>
          <p:spPr>
            <a:xfrm>
              <a:off x="7585795" y="3240160"/>
              <a:ext cx="205323" cy="23415"/>
            </a:xfrm>
            <a:custGeom>
              <a:avLst/>
              <a:gdLst/>
              <a:ahLst/>
              <a:cxnLst/>
              <a:rect l="l" t="t" r="r" b="b"/>
              <a:pathLst>
                <a:path w="7857" h="896" extrusionOk="0">
                  <a:moveTo>
                    <a:pt x="6395" y="1"/>
                  </a:moveTo>
                  <a:lnTo>
                    <a:pt x="6395" y="289"/>
                  </a:lnTo>
                  <a:cubicBezTo>
                    <a:pt x="6395" y="463"/>
                    <a:pt x="6260" y="597"/>
                    <a:pt x="6087" y="597"/>
                  </a:cubicBezTo>
                  <a:lnTo>
                    <a:pt x="77" y="597"/>
                  </a:lnTo>
                  <a:cubicBezTo>
                    <a:pt x="39" y="597"/>
                    <a:pt x="0" y="559"/>
                    <a:pt x="0" y="520"/>
                  </a:cubicBezTo>
                  <a:lnTo>
                    <a:pt x="0" y="809"/>
                  </a:lnTo>
                  <a:cubicBezTo>
                    <a:pt x="0" y="857"/>
                    <a:pt x="39" y="895"/>
                    <a:pt x="77" y="895"/>
                  </a:cubicBezTo>
                  <a:lnTo>
                    <a:pt x="7770" y="895"/>
                  </a:lnTo>
                  <a:cubicBezTo>
                    <a:pt x="7818" y="895"/>
                    <a:pt x="7856" y="857"/>
                    <a:pt x="7856" y="809"/>
                  </a:cubicBezTo>
                  <a:lnTo>
                    <a:pt x="7856" y="88"/>
                  </a:lnTo>
                  <a:cubicBezTo>
                    <a:pt x="7856" y="39"/>
                    <a:pt x="7818" y="1"/>
                    <a:pt x="7770" y="1"/>
                  </a:cubicBezTo>
                  <a:close/>
                </a:path>
              </a:pathLst>
            </a:custGeom>
            <a:solidFill>
              <a:srgbClr val="BFCC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 name="Google Shape;1273;p71"/>
          <p:cNvGrpSpPr/>
          <p:nvPr/>
        </p:nvGrpSpPr>
        <p:grpSpPr>
          <a:xfrm>
            <a:off x="1801670" y="2042527"/>
            <a:ext cx="294515" cy="349897"/>
            <a:chOff x="1430832" y="2773689"/>
            <a:chExt cx="294515" cy="349897"/>
          </a:xfrm>
        </p:grpSpPr>
        <p:sp>
          <p:nvSpPr>
            <p:cNvPr id="1274" name="Google Shape;1274;p71"/>
            <p:cNvSpPr/>
            <p:nvPr/>
          </p:nvSpPr>
          <p:spPr>
            <a:xfrm>
              <a:off x="1430832" y="2794996"/>
              <a:ext cx="90062" cy="149648"/>
            </a:xfrm>
            <a:custGeom>
              <a:avLst/>
              <a:gdLst/>
              <a:ahLst/>
              <a:cxnLst/>
              <a:rect l="l" t="t" r="r" b="b"/>
              <a:pathLst>
                <a:path w="3428" h="5696" extrusionOk="0">
                  <a:moveTo>
                    <a:pt x="604" y="1"/>
                  </a:moveTo>
                  <a:cubicBezTo>
                    <a:pt x="271" y="1"/>
                    <a:pt x="1" y="271"/>
                    <a:pt x="8" y="597"/>
                  </a:cubicBezTo>
                  <a:lnTo>
                    <a:pt x="8" y="1423"/>
                  </a:lnTo>
                  <a:cubicBezTo>
                    <a:pt x="8" y="3406"/>
                    <a:pt x="1020" y="3816"/>
                    <a:pt x="1839" y="4149"/>
                  </a:cubicBezTo>
                  <a:cubicBezTo>
                    <a:pt x="2290" y="4336"/>
                    <a:pt x="2685" y="4495"/>
                    <a:pt x="2879" y="4891"/>
                  </a:cubicBezTo>
                  <a:cubicBezTo>
                    <a:pt x="2935" y="4981"/>
                    <a:pt x="2921" y="5106"/>
                    <a:pt x="2844" y="5182"/>
                  </a:cubicBezTo>
                  <a:cubicBezTo>
                    <a:pt x="2770" y="5257"/>
                    <a:pt x="2670" y="5299"/>
                    <a:pt x="2568" y="5299"/>
                  </a:cubicBezTo>
                  <a:cubicBezTo>
                    <a:pt x="2528" y="5299"/>
                    <a:pt x="2488" y="5293"/>
                    <a:pt x="2449" y="5279"/>
                  </a:cubicBezTo>
                  <a:cubicBezTo>
                    <a:pt x="2303" y="5217"/>
                    <a:pt x="2283" y="5043"/>
                    <a:pt x="2290" y="4905"/>
                  </a:cubicBezTo>
                  <a:cubicBezTo>
                    <a:pt x="2297" y="4768"/>
                    <a:pt x="2193" y="4696"/>
                    <a:pt x="2091" y="4696"/>
                  </a:cubicBezTo>
                  <a:cubicBezTo>
                    <a:pt x="1996" y="4696"/>
                    <a:pt x="1901" y="4757"/>
                    <a:pt x="1894" y="4884"/>
                  </a:cubicBezTo>
                  <a:cubicBezTo>
                    <a:pt x="1887" y="5057"/>
                    <a:pt x="1908" y="5480"/>
                    <a:pt x="2290" y="5640"/>
                  </a:cubicBezTo>
                  <a:cubicBezTo>
                    <a:pt x="2373" y="5681"/>
                    <a:pt x="2470" y="5695"/>
                    <a:pt x="2560" y="5695"/>
                  </a:cubicBezTo>
                  <a:cubicBezTo>
                    <a:pt x="2775" y="5695"/>
                    <a:pt x="2983" y="5605"/>
                    <a:pt x="3136" y="5453"/>
                  </a:cubicBezTo>
                  <a:cubicBezTo>
                    <a:pt x="3323" y="5258"/>
                    <a:pt x="3365" y="4960"/>
                    <a:pt x="3240" y="4717"/>
                  </a:cubicBezTo>
                  <a:cubicBezTo>
                    <a:pt x="2983" y="4183"/>
                    <a:pt x="2477" y="3982"/>
                    <a:pt x="1984" y="3781"/>
                  </a:cubicBezTo>
                  <a:cubicBezTo>
                    <a:pt x="1596" y="3628"/>
                    <a:pt x="1194" y="3462"/>
                    <a:pt x="902" y="3136"/>
                  </a:cubicBezTo>
                  <a:cubicBezTo>
                    <a:pt x="562" y="2761"/>
                    <a:pt x="403" y="2199"/>
                    <a:pt x="403" y="1423"/>
                  </a:cubicBezTo>
                  <a:lnTo>
                    <a:pt x="403" y="597"/>
                  </a:lnTo>
                  <a:cubicBezTo>
                    <a:pt x="403" y="486"/>
                    <a:pt x="493" y="396"/>
                    <a:pt x="604" y="396"/>
                  </a:cubicBezTo>
                  <a:cubicBezTo>
                    <a:pt x="916" y="403"/>
                    <a:pt x="1208" y="556"/>
                    <a:pt x="1381" y="812"/>
                  </a:cubicBezTo>
                  <a:lnTo>
                    <a:pt x="1534" y="1034"/>
                  </a:lnTo>
                  <a:cubicBezTo>
                    <a:pt x="1693" y="1270"/>
                    <a:pt x="1964" y="1409"/>
                    <a:pt x="2241" y="1409"/>
                  </a:cubicBezTo>
                  <a:lnTo>
                    <a:pt x="3170" y="1409"/>
                  </a:lnTo>
                  <a:cubicBezTo>
                    <a:pt x="3427" y="1409"/>
                    <a:pt x="3427" y="1013"/>
                    <a:pt x="3170" y="1013"/>
                  </a:cubicBezTo>
                  <a:lnTo>
                    <a:pt x="2241" y="1013"/>
                  </a:lnTo>
                  <a:cubicBezTo>
                    <a:pt x="2088" y="1013"/>
                    <a:pt x="1950" y="937"/>
                    <a:pt x="1860" y="812"/>
                  </a:cubicBezTo>
                  <a:lnTo>
                    <a:pt x="1707" y="590"/>
                  </a:lnTo>
                  <a:cubicBezTo>
                    <a:pt x="1457" y="223"/>
                    <a:pt x="1041" y="8"/>
                    <a:pt x="60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1"/>
            <p:cNvSpPr/>
            <p:nvPr/>
          </p:nvSpPr>
          <p:spPr>
            <a:xfrm>
              <a:off x="1635127" y="2795180"/>
              <a:ext cx="90220" cy="149464"/>
            </a:xfrm>
            <a:custGeom>
              <a:avLst/>
              <a:gdLst/>
              <a:ahLst/>
              <a:cxnLst/>
              <a:rect l="l" t="t" r="r" b="b"/>
              <a:pathLst>
                <a:path w="3434" h="5689" extrusionOk="0">
                  <a:moveTo>
                    <a:pt x="2837" y="1"/>
                  </a:moveTo>
                  <a:cubicBezTo>
                    <a:pt x="2393" y="1"/>
                    <a:pt x="1977" y="216"/>
                    <a:pt x="1727" y="583"/>
                  </a:cubicBezTo>
                  <a:lnTo>
                    <a:pt x="1575" y="805"/>
                  </a:lnTo>
                  <a:cubicBezTo>
                    <a:pt x="1484" y="930"/>
                    <a:pt x="1346" y="1006"/>
                    <a:pt x="1193" y="1006"/>
                  </a:cubicBezTo>
                  <a:lnTo>
                    <a:pt x="264" y="1006"/>
                  </a:lnTo>
                  <a:cubicBezTo>
                    <a:pt x="0" y="1006"/>
                    <a:pt x="0" y="1402"/>
                    <a:pt x="264" y="1402"/>
                  </a:cubicBezTo>
                  <a:lnTo>
                    <a:pt x="1193" y="1402"/>
                  </a:lnTo>
                  <a:cubicBezTo>
                    <a:pt x="1477" y="1402"/>
                    <a:pt x="1741" y="1263"/>
                    <a:pt x="1901" y="1027"/>
                  </a:cubicBezTo>
                  <a:lnTo>
                    <a:pt x="2060" y="805"/>
                  </a:lnTo>
                  <a:cubicBezTo>
                    <a:pt x="2234" y="549"/>
                    <a:pt x="2525" y="396"/>
                    <a:pt x="2837" y="396"/>
                  </a:cubicBezTo>
                  <a:cubicBezTo>
                    <a:pt x="2948" y="396"/>
                    <a:pt x="3038" y="486"/>
                    <a:pt x="3038" y="597"/>
                  </a:cubicBezTo>
                  <a:lnTo>
                    <a:pt x="3038" y="1423"/>
                  </a:lnTo>
                  <a:cubicBezTo>
                    <a:pt x="3038" y="2192"/>
                    <a:pt x="2872" y="2754"/>
                    <a:pt x="2539" y="3129"/>
                  </a:cubicBezTo>
                  <a:cubicBezTo>
                    <a:pt x="2240" y="3455"/>
                    <a:pt x="1838" y="3621"/>
                    <a:pt x="1450" y="3781"/>
                  </a:cubicBezTo>
                  <a:cubicBezTo>
                    <a:pt x="964" y="3975"/>
                    <a:pt x="465" y="4183"/>
                    <a:pt x="201" y="4710"/>
                  </a:cubicBezTo>
                  <a:cubicBezTo>
                    <a:pt x="69" y="4953"/>
                    <a:pt x="118" y="5251"/>
                    <a:pt x="305" y="5446"/>
                  </a:cubicBezTo>
                  <a:cubicBezTo>
                    <a:pt x="458" y="5605"/>
                    <a:pt x="659" y="5688"/>
                    <a:pt x="874" y="5688"/>
                  </a:cubicBezTo>
                  <a:cubicBezTo>
                    <a:pt x="971" y="5688"/>
                    <a:pt x="1061" y="5674"/>
                    <a:pt x="1145" y="5633"/>
                  </a:cubicBezTo>
                  <a:cubicBezTo>
                    <a:pt x="1526" y="5473"/>
                    <a:pt x="1554" y="5050"/>
                    <a:pt x="1540" y="4877"/>
                  </a:cubicBezTo>
                  <a:cubicBezTo>
                    <a:pt x="1537" y="4750"/>
                    <a:pt x="1444" y="4689"/>
                    <a:pt x="1349" y="4689"/>
                  </a:cubicBezTo>
                  <a:cubicBezTo>
                    <a:pt x="1246" y="4689"/>
                    <a:pt x="1141" y="4761"/>
                    <a:pt x="1145" y="4898"/>
                  </a:cubicBezTo>
                  <a:cubicBezTo>
                    <a:pt x="1151" y="5036"/>
                    <a:pt x="1131" y="5210"/>
                    <a:pt x="992" y="5272"/>
                  </a:cubicBezTo>
                  <a:cubicBezTo>
                    <a:pt x="953" y="5286"/>
                    <a:pt x="912" y="5292"/>
                    <a:pt x="872" y="5292"/>
                  </a:cubicBezTo>
                  <a:cubicBezTo>
                    <a:pt x="768" y="5292"/>
                    <a:pt x="666" y="5250"/>
                    <a:pt x="597" y="5175"/>
                  </a:cubicBezTo>
                  <a:cubicBezTo>
                    <a:pt x="513" y="5099"/>
                    <a:pt x="499" y="4974"/>
                    <a:pt x="562" y="4884"/>
                  </a:cubicBezTo>
                  <a:cubicBezTo>
                    <a:pt x="749" y="4495"/>
                    <a:pt x="1145" y="4329"/>
                    <a:pt x="1602" y="4148"/>
                  </a:cubicBezTo>
                  <a:cubicBezTo>
                    <a:pt x="2414" y="3816"/>
                    <a:pt x="3433" y="3399"/>
                    <a:pt x="3433" y="1423"/>
                  </a:cubicBezTo>
                  <a:lnTo>
                    <a:pt x="3433" y="597"/>
                  </a:lnTo>
                  <a:cubicBezTo>
                    <a:pt x="3433" y="264"/>
                    <a:pt x="3163" y="1"/>
                    <a:pt x="283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71"/>
            <p:cNvSpPr/>
            <p:nvPr/>
          </p:nvSpPr>
          <p:spPr>
            <a:xfrm>
              <a:off x="1566609" y="2972861"/>
              <a:ext cx="22988" cy="104249"/>
            </a:xfrm>
            <a:custGeom>
              <a:avLst/>
              <a:gdLst/>
              <a:ahLst/>
              <a:cxnLst/>
              <a:rect l="l" t="t" r="r" b="b"/>
              <a:pathLst>
                <a:path w="875" h="3968" extrusionOk="0">
                  <a:moveTo>
                    <a:pt x="0" y="0"/>
                  </a:moveTo>
                  <a:lnTo>
                    <a:pt x="0" y="3968"/>
                  </a:lnTo>
                  <a:lnTo>
                    <a:pt x="874" y="3968"/>
                  </a:lnTo>
                  <a:lnTo>
                    <a:pt x="874"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71"/>
            <p:cNvSpPr/>
            <p:nvPr/>
          </p:nvSpPr>
          <p:spPr>
            <a:xfrm>
              <a:off x="1493703" y="2785354"/>
              <a:ext cx="168775" cy="206108"/>
            </a:xfrm>
            <a:custGeom>
              <a:avLst/>
              <a:gdLst/>
              <a:ahLst/>
              <a:cxnLst/>
              <a:rect l="l" t="t" r="r" b="b"/>
              <a:pathLst>
                <a:path w="6424" h="7845" extrusionOk="0">
                  <a:moveTo>
                    <a:pt x="1" y="0"/>
                  </a:moveTo>
                  <a:lnTo>
                    <a:pt x="1" y="2573"/>
                  </a:lnTo>
                  <a:cubicBezTo>
                    <a:pt x="8" y="4398"/>
                    <a:pt x="875" y="6118"/>
                    <a:pt x="2345" y="7200"/>
                  </a:cubicBezTo>
                  <a:lnTo>
                    <a:pt x="3219" y="7845"/>
                  </a:lnTo>
                  <a:lnTo>
                    <a:pt x="4086" y="7200"/>
                  </a:lnTo>
                  <a:cubicBezTo>
                    <a:pt x="5556" y="6111"/>
                    <a:pt x="6424" y="4398"/>
                    <a:pt x="6424" y="2573"/>
                  </a:cubicBezTo>
                  <a:lnTo>
                    <a:pt x="6424"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71"/>
            <p:cNvSpPr/>
            <p:nvPr/>
          </p:nvSpPr>
          <p:spPr>
            <a:xfrm>
              <a:off x="1562037" y="2785354"/>
              <a:ext cx="100440" cy="206108"/>
            </a:xfrm>
            <a:custGeom>
              <a:avLst/>
              <a:gdLst/>
              <a:ahLst/>
              <a:cxnLst/>
              <a:rect l="l" t="t" r="r" b="b"/>
              <a:pathLst>
                <a:path w="3823" h="7845" extrusionOk="0">
                  <a:moveTo>
                    <a:pt x="2609" y="0"/>
                  </a:moveTo>
                  <a:lnTo>
                    <a:pt x="2609" y="2573"/>
                  </a:lnTo>
                  <a:cubicBezTo>
                    <a:pt x="2609" y="4398"/>
                    <a:pt x="1735" y="6118"/>
                    <a:pt x="264" y="7200"/>
                  </a:cubicBezTo>
                  <a:lnTo>
                    <a:pt x="1" y="7394"/>
                  </a:lnTo>
                  <a:lnTo>
                    <a:pt x="611" y="7845"/>
                  </a:lnTo>
                  <a:lnTo>
                    <a:pt x="1485" y="7200"/>
                  </a:lnTo>
                  <a:cubicBezTo>
                    <a:pt x="2955" y="6111"/>
                    <a:pt x="3823" y="4398"/>
                    <a:pt x="3823" y="2573"/>
                  </a:cubicBezTo>
                  <a:lnTo>
                    <a:pt x="382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71"/>
            <p:cNvSpPr/>
            <p:nvPr/>
          </p:nvSpPr>
          <p:spPr>
            <a:xfrm>
              <a:off x="1482773" y="2773689"/>
              <a:ext cx="190817" cy="23172"/>
            </a:xfrm>
            <a:custGeom>
              <a:avLst/>
              <a:gdLst/>
              <a:ahLst/>
              <a:cxnLst/>
              <a:rect l="l" t="t" r="r" b="b"/>
              <a:pathLst>
                <a:path w="7263" h="882" extrusionOk="0">
                  <a:moveTo>
                    <a:pt x="181" y="0"/>
                  </a:moveTo>
                  <a:cubicBezTo>
                    <a:pt x="84" y="0"/>
                    <a:pt x="0" y="83"/>
                    <a:pt x="0" y="181"/>
                  </a:cubicBezTo>
                  <a:lnTo>
                    <a:pt x="0" y="701"/>
                  </a:lnTo>
                  <a:cubicBezTo>
                    <a:pt x="0" y="805"/>
                    <a:pt x="84" y="881"/>
                    <a:pt x="181" y="881"/>
                  </a:cubicBezTo>
                  <a:lnTo>
                    <a:pt x="7075" y="881"/>
                  </a:lnTo>
                  <a:cubicBezTo>
                    <a:pt x="7079" y="881"/>
                    <a:pt x="7083" y="881"/>
                    <a:pt x="7087" y="881"/>
                  </a:cubicBezTo>
                  <a:cubicBezTo>
                    <a:pt x="7179" y="881"/>
                    <a:pt x="7256" y="801"/>
                    <a:pt x="7263" y="708"/>
                  </a:cubicBezTo>
                  <a:lnTo>
                    <a:pt x="7263" y="187"/>
                  </a:lnTo>
                  <a:cubicBezTo>
                    <a:pt x="7263" y="83"/>
                    <a:pt x="7179" y="0"/>
                    <a:pt x="707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71"/>
            <p:cNvSpPr/>
            <p:nvPr/>
          </p:nvSpPr>
          <p:spPr>
            <a:xfrm>
              <a:off x="1641669" y="2773689"/>
              <a:ext cx="31921" cy="23172"/>
            </a:xfrm>
            <a:custGeom>
              <a:avLst/>
              <a:gdLst/>
              <a:ahLst/>
              <a:cxnLst/>
              <a:rect l="l" t="t" r="r" b="b"/>
              <a:pathLst>
                <a:path w="1215" h="882" extrusionOk="0">
                  <a:moveTo>
                    <a:pt x="1" y="0"/>
                  </a:moveTo>
                  <a:lnTo>
                    <a:pt x="1" y="881"/>
                  </a:lnTo>
                  <a:lnTo>
                    <a:pt x="1020" y="881"/>
                  </a:lnTo>
                  <a:cubicBezTo>
                    <a:pt x="1024" y="881"/>
                    <a:pt x="1029" y="881"/>
                    <a:pt x="1033" y="881"/>
                  </a:cubicBezTo>
                  <a:cubicBezTo>
                    <a:pt x="1131" y="881"/>
                    <a:pt x="1208" y="801"/>
                    <a:pt x="1215" y="708"/>
                  </a:cubicBezTo>
                  <a:lnTo>
                    <a:pt x="1215" y="187"/>
                  </a:lnTo>
                  <a:cubicBezTo>
                    <a:pt x="1215" y="83"/>
                    <a:pt x="1124" y="0"/>
                    <a:pt x="102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1"/>
            <p:cNvSpPr/>
            <p:nvPr/>
          </p:nvSpPr>
          <p:spPr>
            <a:xfrm>
              <a:off x="1536343" y="2836060"/>
              <a:ext cx="83494" cy="78975"/>
            </a:xfrm>
            <a:custGeom>
              <a:avLst/>
              <a:gdLst/>
              <a:ahLst/>
              <a:cxnLst/>
              <a:rect l="l" t="t" r="r" b="b"/>
              <a:pathLst>
                <a:path w="3178" h="3006" extrusionOk="0">
                  <a:moveTo>
                    <a:pt x="1589" y="0"/>
                  </a:moveTo>
                  <a:cubicBezTo>
                    <a:pt x="1575" y="0"/>
                    <a:pt x="1561" y="9"/>
                    <a:pt x="1554" y="26"/>
                  </a:cubicBezTo>
                  <a:lnTo>
                    <a:pt x="1097" y="949"/>
                  </a:lnTo>
                  <a:cubicBezTo>
                    <a:pt x="1090" y="956"/>
                    <a:pt x="1083" y="969"/>
                    <a:pt x="1069" y="969"/>
                  </a:cubicBezTo>
                  <a:lnTo>
                    <a:pt x="49" y="1115"/>
                  </a:lnTo>
                  <a:cubicBezTo>
                    <a:pt x="15" y="1122"/>
                    <a:pt x="1" y="1164"/>
                    <a:pt x="28" y="1184"/>
                  </a:cubicBezTo>
                  <a:lnTo>
                    <a:pt x="764" y="1906"/>
                  </a:lnTo>
                  <a:cubicBezTo>
                    <a:pt x="771" y="1913"/>
                    <a:pt x="778" y="1927"/>
                    <a:pt x="778" y="1940"/>
                  </a:cubicBezTo>
                  <a:lnTo>
                    <a:pt x="604" y="2953"/>
                  </a:lnTo>
                  <a:cubicBezTo>
                    <a:pt x="598" y="2982"/>
                    <a:pt x="621" y="3005"/>
                    <a:pt x="644" y="3005"/>
                  </a:cubicBezTo>
                  <a:cubicBezTo>
                    <a:pt x="649" y="3005"/>
                    <a:pt x="655" y="3004"/>
                    <a:pt x="660" y="3002"/>
                  </a:cubicBezTo>
                  <a:lnTo>
                    <a:pt x="1568" y="2516"/>
                  </a:lnTo>
                  <a:cubicBezTo>
                    <a:pt x="1575" y="2513"/>
                    <a:pt x="1582" y="2511"/>
                    <a:pt x="1589" y="2511"/>
                  </a:cubicBezTo>
                  <a:cubicBezTo>
                    <a:pt x="1596" y="2511"/>
                    <a:pt x="1603" y="2513"/>
                    <a:pt x="1610" y="2516"/>
                  </a:cubicBezTo>
                  <a:lnTo>
                    <a:pt x="2519" y="3002"/>
                  </a:lnTo>
                  <a:cubicBezTo>
                    <a:pt x="2525" y="3004"/>
                    <a:pt x="2531" y="3005"/>
                    <a:pt x="2537" y="3005"/>
                  </a:cubicBezTo>
                  <a:cubicBezTo>
                    <a:pt x="2564" y="3005"/>
                    <a:pt x="2587" y="2982"/>
                    <a:pt x="2581" y="2953"/>
                  </a:cubicBezTo>
                  <a:lnTo>
                    <a:pt x="2408" y="1940"/>
                  </a:lnTo>
                  <a:cubicBezTo>
                    <a:pt x="2401" y="1927"/>
                    <a:pt x="2408" y="1913"/>
                    <a:pt x="2414" y="1906"/>
                  </a:cubicBezTo>
                  <a:lnTo>
                    <a:pt x="3157" y="1184"/>
                  </a:lnTo>
                  <a:cubicBezTo>
                    <a:pt x="3177" y="1164"/>
                    <a:pt x="3164" y="1122"/>
                    <a:pt x="3129" y="1115"/>
                  </a:cubicBezTo>
                  <a:lnTo>
                    <a:pt x="2109" y="969"/>
                  </a:lnTo>
                  <a:cubicBezTo>
                    <a:pt x="2095" y="969"/>
                    <a:pt x="2088" y="956"/>
                    <a:pt x="2082" y="949"/>
                  </a:cubicBezTo>
                  <a:lnTo>
                    <a:pt x="1624" y="26"/>
                  </a:lnTo>
                  <a:cubicBezTo>
                    <a:pt x="1617" y="9"/>
                    <a:pt x="1603" y="0"/>
                    <a:pt x="158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1"/>
            <p:cNvSpPr/>
            <p:nvPr/>
          </p:nvSpPr>
          <p:spPr>
            <a:xfrm>
              <a:off x="1556205" y="2977958"/>
              <a:ext cx="43770" cy="21543"/>
            </a:xfrm>
            <a:custGeom>
              <a:avLst/>
              <a:gdLst/>
              <a:ahLst/>
              <a:cxnLst/>
              <a:rect l="l" t="t" r="r" b="b"/>
              <a:pathLst>
                <a:path w="1666" h="820" extrusionOk="0">
                  <a:moveTo>
                    <a:pt x="341" y="1"/>
                  </a:moveTo>
                  <a:cubicBezTo>
                    <a:pt x="153" y="1"/>
                    <a:pt x="1" y="153"/>
                    <a:pt x="1" y="340"/>
                  </a:cubicBezTo>
                  <a:lnTo>
                    <a:pt x="1" y="486"/>
                  </a:lnTo>
                  <a:cubicBezTo>
                    <a:pt x="1" y="666"/>
                    <a:pt x="153" y="819"/>
                    <a:pt x="341" y="819"/>
                  </a:cubicBezTo>
                  <a:lnTo>
                    <a:pt x="1326" y="819"/>
                  </a:lnTo>
                  <a:cubicBezTo>
                    <a:pt x="1513" y="819"/>
                    <a:pt x="1665" y="666"/>
                    <a:pt x="1665" y="486"/>
                  </a:cubicBezTo>
                  <a:lnTo>
                    <a:pt x="1665" y="340"/>
                  </a:lnTo>
                  <a:cubicBezTo>
                    <a:pt x="1665" y="153"/>
                    <a:pt x="1513" y="1"/>
                    <a:pt x="132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71"/>
            <p:cNvSpPr/>
            <p:nvPr/>
          </p:nvSpPr>
          <p:spPr>
            <a:xfrm>
              <a:off x="1533427" y="3061609"/>
              <a:ext cx="89326" cy="30818"/>
            </a:xfrm>
            <a:custGeom>
              <a:avLst/>
              <a:gdLst/>
              <a:ahLst/>
              <a:cxnLst/>
              <a:rect l="l" t="t" r="r" b="b"/>
              <a:pathLst>
                <a:path w="3400" h="1173" extrusionOk="0">
                  <a:moveTo>
                    <a:pt x="452" y="0"/>
                  </a:moveTo>
                  <a:cubicBezTo>
                    <a:pt x="202" y="0"/>
                    <a:pt x="1" y="201"/>
                    <a:pt x="1" y="451"/>
                  </a:cubicBezTo>
                  <a:lnTo>
                    <a:pt x="1" y="1173"/>
                  </a:lnTo>
                  <a:lnTo>
                    <a:pt x="3399" y="1173"/>
                  </a:lnTo>
                  <a:lnTo>
                    <a:pt x="3399" y="451"/>
                  </a:lnTo>
                  <a:cubicBezTo>
                    <a:pt x="3399" y="201"/>
                    <a:pt x="3198" y="0"/>
                    <a:pt x="294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71"/>
            <p:cNvSpPr/>
            <p:nvPr/>
          </p:nvSpPr>
          <p:spPr>
            <a:xfrm>
              <a:off x="1591200" y="3061609"/>
              <a:ext cx="31737" cy="30818"/>
            </a:xfrm>
            <a:custGeom>
              <a:avLst/>
              <a:gdLst/>
              <a:ahLst/>
              <a:cxnLst/>
              <a:rect l="l" t="t" r="r" b="b"/>
              <a:pathLst>
                <a:path w="1208" h="1173" extrusionOk="0">
                  <a:moveTo>
                    <a:pt x="0" y="0"/>
                  </a:moveTo>
                  <a:lnTo>
                    <a:pt x="0" y="1173"/>
                  </a:lnTo>
                  <a:lnTo>
                    <a:pt x="1207" y="1173"/>
                  </a:lnTo>
                  <a:lnTo>
                    <a:pt x="1207" y="451"/>
                  </a:lnTo>
                  <a:cubicBezTo>
                    <a:pt x="1200" y="201"/>
                    <a:pt x="999" y="0"/>
                    <a:pt x="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1"/>
            <p:cNvSpPr/>
            <p:nvPr/>
          </p:nvSpPr>
          <p:spPr>
            <a:xfrm>
              <a:off x="1501006" y="3084756"/>
              <a:ext cx="154193" cy="38831"/>
            </a:xfrm>
            <a:custGeom>
              <a:avLst/>
              <a:gdLst/>
              <a:ahLst/>
              <a:cxnLst/>
              <a:rect l="l" t="t" r="r" b="b"/>
              <a:pathLst>
                <a:path w="5869" h="1478" extrusionOk="0">
                  <a:moveTo>
                    <a:pt x="472" y="0"/>
                  </a:moveTo>
                  <a:cubicBezTo>
                    <a:pt x="354" y="0"/>
                    <a:pt x="250" y="90"/>
                    <a:pt x="222" y="208"/>
                  </a:cubicBezTo>
                  <a:lnTo>
                    <a:pt x="35" y="1179"/>
                  </a:lnTo>
                  <a:cubicBezTo>
                    <a:pt x="0" y="1332"/>
                    <a:pt x="125" y="1478"/>
                    <a:pt x="284" y="1478"/>
                  </a:cubicBezTo>
                  <a:lnTo>
                    <a:pt x="5591" y="1478"/>
                  </a:lnTo>
                  <a:cubicBezTo>
                    <a:pt x="5750" y="1478"/>
                    <a:pt x="5868" y="1332"/>
                    <a:pt x="5833" y="1179"/>
                  </a:cubicBezTo>
                  <a:lnTo>
                    <a:pt x="5646" y="208"/>
                  </a:lnTo>
                  <a:cubicBezTo>
                    <a:pt x="5618" y="90"/>
                    <a:pt x="5514" y="0"/>
                    <a:pt x="539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1"/>
            <p:cNvSpPr/>
            <p:nvPr/>
          </p:nvSpPr>
          <p:spPr>
            <a:xfrm>
              <a:off x="1616159" y="3084756"/>
              <a:ext cx="38857" cy="38647"/>
            </a:xfrm>
            <a:custGeom>
              <a:avLst/>
              <a:gdLst/>
              <a:ahLst/>
              <a:cxnLst/>
              <a:rect l="l" t="t" r="r" b="b"/>
              <a:pathLst>
                <a:path w="1479" h="1471" extrusionOk="0">
                  <a:moveTo>
                    <a:pt x="1" y="0"/>
                  </a:moveTo>
                  <a:lnTo>
                    <a:pt x="292" y="1471"/>
                  </a:lnTo>
                  <a:lnTo>
                    <a:pt x="1208" y="1471"/>
                  </a:lnTo>
                  <a:cubicBezTo>
                    <a:pt x="1360" y="1471"/>
                    <a:pt x="1478" y="1332"/>
                    <a:pt x="1450" y="1179"/>
                  </a:cubicBezTo>
                  <a:lnTo>
                    <a:pt x="1263" y="201"/>
                  </a:lnTo>
                  <a:cubicBezTo>
                    <a:pt x="1242" y="83"/>
                    <a:pt x="1138" y="0"/>
                    <a:pt x="10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7" name="Google Shape;1287;p71"/>
          <p:cNvGrpSpPr/>
          <p:nvPr/>
        </p:nvGrpSpPr>
        <p:grpSpPr>
          <a:xfrm>
            <a:off x="4398461" y="2035468"/>
            <a:ext cx="347078" cy="364016"/>
            <a:chOff x="863499" y="1970906"/>
            <a:chExt cx="347078" cy="364016"/>
          </a:xfrm>
        </p:grpSpPr>
        <p:sp>
          <p:nvSpPr>
            <p:cNvPr id="1288" name="Google Shape;1288;p71"/>
            <p:cNvSpPr/>
            <p:nvPr/>
          </p:nvSpPr>
          <p:spPr>
            <a:xfrm>
              <a:off x="984872" y="1970906"/>
              <a:ext cx="225705" cy="173447"/>
            </a:xfrm>
            <a:custGeom>
              <a:avLst/>
              <a:gdLst/>
              <a:ahLst/>
              <a:cxnLst/>
              <a:rect l="l" t="t" r="r" b="b"/>
              <a:pathLst>
                <a:path w="8595" h="6605" extrusionOk="0">
                  <a:moveTo>
                    <a:pt x="4796" y="1"/>
                  </a:moveTo>
                  <a:cubicBezTo>
                    <a:pt x="4748" y="1"/>
                    <a:pt x="4709" y="20"/>
                    <a:pt x="4681" y="58"/>
                  </a:cubicBezTo>
                  <a:lnTo>
                    <a:pt x="1" y="6604"/>
                  </a:lnTo>
                  <a:lnTo>
                    <a:pt x="3972" y="6604"/>
                  </a:lnTo>
                  <a:lnTo>
                    <a:pt x="8528" y="230"/>
                  </a:lnTo>
                  <a:cubicBezTo>
                    <a:pt x="8595" y="135"/>
                    <a:pt x="8518" y="1"/>
                    <a:pt x="8404" y="1"/>
                  </a:cubicBez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71"/>
            <p:cNvSpPr/>
            <p:nvPr/>
          </p:nvSpPr>
          <p:spPr>
            <a:xfrm>
              <a:off x="1020822" y="1970906"/>
              <a:ext cx="159871" cy="173447"/>
            </a:xfrm>
            <a:custGeom>
              <a:avLst/>
              <a:gdLst/>
              <a:ahLst/>
              <a:cxnLst/>
              <a:rect l="l" t="t" r="r" b="b"/>
              <a:pathLst>
                <a:path w="6088" h="6605" extrusionOk="0">
                  <a:moveTo>
                    <a:pt x="4728" y="1"/>
                  </a:moveTo>
                  <a:lnTo>
                    <a:pt x="0" y="6604"/>
                  </a:lnTo>
                  <a:lnTo>
                    <a:pt x="1369" y="6604"/>
                  </a:lnTo>
                  <a:lnTo>
                    <a:pt x="6087" y="1"/>
                  </a:lnTo>
                  <a:close/>
                </a:path>
              </a:pathLst>
            </a:custGeom>
            <a:solidFill>
              <a:srgbClr val="E8E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71"/>
            <p:cNvSpPr/>
            <p:nvPr/>
          </p:nvSpPr>
          <p:spPr>
            <a:xfrm>
              <a:off x="1056746" y="1970906"/>
              <a:ext cx="153831" cy="173447"/>
            </a:xfrm>
            <a:custGeom>
              <a:avLst/>
              <a:gdLst/>
              <a:ahLst/>
              <a:cxnLst/>
              <a:rect l="l" t="t" r="r" b="b"/>
              <a:pathLst>
                <a:path w="5858" h="6605" extrusionOk="0">
                  <a:moveTo>
                    <a:pt x="4719" y="1"/>
                  </a:moveTo>
                  <a:lnTo>
                    <a:pt x="1" y="6604"/>
                  </a:lnTo>
                  <a:lnTo>
                    <a:pt x="1235" y="6604"/>
                  </a:lnTo>
                  <a:lnTo>
                    <a:pt x="5791" y="230"/>
                  </a:lnTo>
                  <a:cubicBezTo>
                    <a:pt x="5858" y="135"/>
                    <a:pt x="5791" y="1"/>
                    <a:pt x="5676" y="1"/>
                  </a:cubicBezTo>
                  <a:close/>
                </a:path>
              </a:pathLst>
            </a:custGeom>
            <a:solidFill>
              <a:srgbClr val="92A1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1"/>
            <p:cNvSpPr/>
            <p:nvPr/>
          </p:nvSpPr>
          <p:spPr>
            <a:xfrm>
              <a:off x="863499" y="1970906"/>
              <a:ext cx="225967" cy="173447"/>
            </a:xfrm>
            <a:custGeom>
              <a:avLst/>
              <a:gdLst/>
              <a:ahLst/>
              <a:cxnLst/>
              <a:rect l="l" t="t" r="r" b="b"/>
              <a:pathLst>
                <a:path w="8605" h="6605" extrusionOk="0">
                  <a:moveTo>
                    <a:pt x="192" y="1"/>
                  </a:moveTo>
                  <a:cubicBezTo>
                    <a:pt x="77" y="1"/>
                    <a:pt x="0" y="135"/>
                    <a:pt x="77" y="230"/>
                  </a:cubicBezTo>
                  <a:lnTo>
                    <a:pt x="4632" y="6604"/>
                  </a:lnTo>
                  <a:lnTo>
                    <a:pt x="8604" y="6604"/>
                  </a:lnTo>
                  <a:lnTo>
                    <a:pt x="3924" y="58"/>
                  </a:lnTo>
                  <a:cubicBezTo>
                    <a:pt x="3895" y="20"/>
                    <a:pt x="3848" y="1"/>
                    <a:pt x="3800" y="1"/>
                  </a:cubicBezTo>
                  <a:close/>
                </a:path>
              </a:pathLst>
            </a:custGeom>
            <a:solidFill>
              <a:srgbClr val="92A1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1"/>
            <p:cNvSpPr/>
            <p:nvPr/>
          </p:nvSpPr>
          <p:spPr>
            <a:xfrm>
              <a:off x="895405" y="1970906"/>
              <a:ext cx="159871" cy="173447"/>
            </a:xfrm>
            <a:custGeom>
              <a:avLst/>
              <a:gdLst/>
              <a:ahLst/>
              <a:cxnLst/>
              <a:rect l="l" t="t" r="r" b="b"/>
              <a:pathLst>
                <a:path w="6088" h="6605" extrusionOk="0">
                  <a:moveTo>
                    <a:pt x="1" y="1"/>
                  </a:moveTo>
                  <a:lnTo>
                    <a:pt x="4719" y="6604"/>
                  </a:lnTo>
                  <a:lnTo>
                    <a:pt x="6088" y="6604"/>
                  </a:lnTo>
                  <a:lnTo>
                    <a:pt x="1360" y="1"/>
                  </a:lnTo>
                  <a:close/>
                </a:path>
              </a:pathLst>
            </a:custGeom>
            <a:solidFill>
              <a:srgbClr val="E8E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1"/>
            <p:cNvSpPr/>
            <p:nvPr/>
          </p:nvSpPr>
          <p:spPr>
            <a:xfrm>
              <a:off x="863499" y="1970906"/>
              <a:ext cx="155827" cy="173185"/>
            </a:xfrm>
            <a:custGeom>
              <a:avLst/>
              <a:gdLst/>
              <a:ahLst/>
              <a:cxnLst/>
              <a:rect l="l" t="t" r="r" b="b"/>
              <a:pathLst>
                <a:path w="5934" h="6595" extrusionOk="0">
                  <a:moveTo>
                    <a:pt x="192" y="1"/>
                  </a:moveTo>
                  <a:cubicBezTo>
                    <a:pt x="77" y="1"/>
                    <a:pt x="0" y="135"/>
                    <a:pt x="77" y="230"/>
                  </a:cubicBezTo>
                  <a:lnTo>
                    <a:pt x="4632" y="6595"/>
                  </a:lnTo>
                  <a:lnTo>
                    <a:pt x="5934" y="6595"/>
                  </a:lnTo>
                  <a:lnTo>
                    <a:pt x="1216" y="1"/>
                  </a:ln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71"/>
            <p:cNvSpPr/>
            <p:nvPr/>
          </p:nvSpPr>
          <p:spPr>
            <a:xfrm>
              <a:off x="1073080" y="2094302"/>
              <a:ext cx="35714" cy="49789"/>
            </a:xfrm>
            <a:custGeom>
              <a:avLst/>
              <a:gdLst/>
              <a:ahLst/>
              <a:cxnLst/>
              <a:rect l="l" t="t" r="r" b="b"/>
              <a:pathLst>
                <a:path w="1360" h="1896" extrusionOk="0">
                  <a:moveTo>
                    <a:pt x="738" y="1"/>
                  </a:moveTo>
                  <a:lnTo>
                    <a:pt x="1" y="1034"/>
                  </a:lnTo>
                  <a:lnTo>
                    <a:pt x="613" y="1896"/>
                  </a:lnTo>
                  <a:lnTo>
                    <a:pt x="1130" y="1187"/>
                  </a:lnTo>
                  <a:lnTo>
                    <a:pt x="1360" y="862"/>
                  </a:lnTo>
                  <a:lnTo>
                    <a:pt x="738" y="1"/>
                  </a:lnTo>
                  <a:close/>
                </a:path>
              </a:pathLst>
            </a:custGeom>
            <a:solidFill>
              <a:srgbClr val="7D8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71"/>
            <p:cNvSpPr/>
            <p:nvPr/>
          </p:nvSpPr>
          <p:spPr>
            <a:xfrm>
              <a:off x="1054987" y="2069171"/>
              <a:ext cx="37473" cy="52310"/>
            </a:xfrm>
            <a:custGeom>
              <a:avLst/>
              <a:gdLst/>
              <a:ahLst/>
              <a:cxnLst/>
              <a:rect l="l" t="t" r="r" b="b"/>
              <a:pathLst>
                <a:path w="1427" h="1992" extrusionOk="0">
                  <a:moveTo>
                    <a:pt x="747" y="1"/>
                  </a:moveTo>
                  <a:lnTo>
                    <a:pt x="1" y="1034"/>
                  </a:lnTo>
                  <a:lnTo>
                    <a:pt x="690" y="1991"/>
                  </a:lnTo>
                  <a:lnTo>
                    <a:pt x="1427" y="958"/>
                  </a:lnTo>
                  <a:lnTo>
                    <a:pt x="747" y="1"/>
                  </a:ln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1"/>
            <p:cNvSpPr/>
            <p:nvPr/>
          </p:nvSpPr>
          <p:spPr>
            <a:xfrm>
              <a:off x="1037156" y="2044040"/>
              <a:ext cx="37473" cy="52310"/>
            </a:xfrm>
            <a:custGeom>
              <a:avLst/>
              <a:gdLst/>
              <a:ahLst/>
              <a:cxnLst/>
              <a:rect l="l" t="t" r="r" b="b"/>
              <a:pathLst>
                <a:path w="1427" h="1992" extrusionOk="0">
                  <a:moveTo>
                    <a:pt x="737" y="1"/>
                  </a:moveTo>
                  <a:lnTo>
                    <a:pt x="0" y="1034"/>
                  </a:lnTo>
                  <a:lnTo>
                    <a:pt x="680" y="1991"/>
                  </a:lnTo>
                  <a:lnTo>
                    <a:pt x="1426" y="958"/>
                  </a:lnTo>
                  <a:lnTo>
                    <a:pt x="737" y="1"/>
                  </a:ln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71"/>
            <p:cNvSpPr/>
            <p:nvPr/>
          </p:nvSpPr>
          <p:spPr>
            <a:xfrm>
              <a:off x="924317" y="2114890"/>
              <a:ext cx="225442" cy="220033"/>
            </a:xfrm>
            <a:custGeom>
              <a:avLst/>
              <a:gdLst/>
              <a:ahLst/>
              <a:cxnLst/>
              <a:rect l="l" t="t" r="r" b="b"/>
              <a:pathLst>
                <a:path w="8585" h="8379" extrusionOk="0">
                  <a:moveTo>
                    <a:pt x="4293" y="0"/>
                  </a:moveTo>
                  <a:cubicBezTo>
                    <a:pt x="4122" y="0"/>
                    <a:pt x="3952" y="65"/>
                    <a:pt x="3819" y="193"/>
                  </a:cubicBezTo>
                  <a:cubicBezTo>
                    <a:pt x="3689" y="323"/>
                    <a:pt x="3514" y="391"/>
                    <a:pt x="3340" y="391"/>
                  </a:cubicBezTo>
                  <a:cubicBezTo>
                    <a:pt x="3259" y="391"/>
                    <a:pt x="3177" y="376"/>
                    <a:pt x="3101" y="346"/>
                  </a:cubicBezTo>
                  <a:cubicBezTo>
                    <a:pt x="3020" y="315"/>
                    <a:pt x="2937" y="301"/>
                    <a:pt x="2855" y="301"/>
                  </a:cubicBezTo>
                  <a:cubicBezTo>
                    <a:pt x="2581" y="301"/>
                    <a:pt x="2324" y="465"/>
                    <a:pt x="2221" y="738"/>
                  </a:cubicBezTo>
                  <a:cubicBezTo>
                    <a:pt x="2125" y="987"/>
                    <a:pt x="1886" y="1159"/>
                    <a:pt x="1627" y="1169"/>
                  </a:cubicBezTo>
                  <a:cubicBezTo>
                    <a:pt x="1245" y="1188"/>
                    <a:pt x="957" y="1514"/>
                    <a:pt x="986" y="1887"/>
                  </a:cubicBezTo>
                  <a:cubicBezTo>
                    <a:pt x="996" y="2155"/>
                    <a:pt x="852" y="2404"/>
                    <a:pt x="613" y="2528"/>
                  </a:cubicBezTo>
                  <a:cubicBezTo>
                    <a:pt x="278" y="2700"/>
                    <a:pt x="144" y="3102"/>
                    <a:pt x="316" y="3437"/>
                  </a:cubicBezTo>
                  <a:cubicBezTo>
                    <a:pt x="441" y="3676"/>
                    <a:pt x="402" y="3963"/>
                    <a:pt x="240" y="4174"/>
                  </a:cubicBezTo>
                  <a:cubicBezTo>
                    <a:pt x="0" y="4461"/>
                    <a:pt x="48" y="4892"/>
                    <a:pt x="345" y="5131"/>
                  </a:cubicBezTo>
                  <a:cubicBezTo>
                    <a:pt x="546" y="5294"/>
                    <a:pt x="632" y="5571"/>
                    <a:pt x="565" y="5830"/>
                  </a:cubicBezTo>
                  <a:cubicBezTo>
                    <a:pt x="469" y="6193"/>
                    <a:pt x="689" y="6557"/>
                    <a:pt x="1044" y="6662"/>
                  </a:cubicBezTo>
                  <a:cubicBezTo>
                    <a:pt x="1302" y="6729"/>
                    <a:pt x="1493" y="6940"/>
                    <a:pt x="1541" y="7208"/>
                  </a:cubicBezTo>
                  <a:cubicBezTo>
                    <a:pt x="1593" y="7545"/>
                    <a:pt x="1879" y="7781"/>
                    <a:pt x="2209" y="7781"/>
                  </a:cubicBezTo>
                  <a:cubicBezTo>
                    <a:pt x="2245" y="7781"/>
                    <a:pt x="2280" y="7778"/>
                    <a:pt x="2316" y="7772"/>
                  </a:cubicBezTo>
                  <a:cubicBezTo>
                    <a:pt x="2349" y="7768"/>
                    <a:pt x="2382" y="7765"/>
                    <a:pt x="2415" y="7765"/>
                  </a:cubicBezTo>
                  <a:cubicBezTo>
                    <a:pt x="2641" y="7765"/>
                    <a:pt x="2861" y="7877"/>
                    <a:pt x="2986" y="8069"/>
                  </a:cubicBezTo>
                  <a:cubicBezTo>
                    <a:pt x="3120" y="8270"/>
                    <a:pt x="3336" y="8378"/>
                    <a:pt x="3556" y="8378"/>
                  </a:cubicBezTo>
                  <a:cubicBezTo>
                    <a:pt x="3682" y="8378"/>
                    <a:pt x="3809" y="8343"/>
                    <a:pt x="3924" y="8270"/>
                  </a:cubicBezTo>
                  <a:cubicBezTo>
                    <a:pt x="4039" y="8198"/>
                    <a:pt x="4168" y="8162"/>
                    <a:pt x="4296" y="8162"/>
                  </a:cubicBezTo>
                  <a:cubicBezTo>
                    <a:pt x="4424" y="8162"/>
                    <a:pt x="4551" y="8198"/>
                    <a:pt x="4661" y="8270"/>
                  </a:cubicBezTo>
                  <a:cubicBezTo>
                    <a:pt x="4776" y="8343"/>
                    <a:pt x="4904" y="8378"/>
                    <a:pt x="5031" y="8378"/>
                  </a:cubicBezTo>
                  <a:cubicBezTo>
                    <a:pt x="5254" y="8378"/>
                    <a:pt x="5471" y="8270"/>
                    <a:pt x="5599" y="8069"/>
                  </a:cubicBezTo>
                  <a:cubicBezTo>
                    <a:pt x="5733" y="7877"/>
                    <a:pt x="5946" y="7765"/>
                    <a:pt x="6177" y="7765"/>
                  </a:cubicBezTo>
                  <a:cubicBezTo>
                    <a:pt x="6210" y="7765"/>
                    <a:pt x="6244" y="7768"/>
                    <a:pt x="6278" y="7772"/>
                  </a:cubicBezTo>
                  <a:cubicBezTo>
                    <a:pt x="6314" y="7778"/>
                    <a:pt x="6349" y="7781"/>
                    <a:pt x="6383" y="7781"/>
                  </a:cubicBezTo>
                  <a:cubicBezTo>
                    <a:pt x="6706" y="7781"/>
                    <a:pt x="6993" y="7545"/>
                    <a:pt x="7054" y="7208"/>
                  </a:cubicBezTo>
                  <a:cubicBezTo>
                    <a:pt x="7102" y="6949"/>
                    <a:pt x="7293" y="6739"/>
                    <a:pt x="7542" y="6672"/>
                  </a:cubicBezTo>
                  <a:cubicBezTo>
                    <a:pt x="7905" y="6576"/>
                    <a:pt x="8116" y="6203"/>
                    <a:pt x="8020" y="5839"/>
                  </a:cubicBezTo>
                  <a:cubicBezTo>
                    <a:pt x="7953" y="5581"/>
                    <a:pt x="8039" y="5313"/>
                    <a:pt x="8250" y="5141"/>
                  </a:cubicBezTo>
                  <a:cubicBezTo>
                    <a:pt x="8547" y="4901"/>
                    <a:pt x="8585" y="4471"/>
                    <a:pt x="8355" y="4184"/>
                  </a:cubicBezTo>
                  <a:cubicBezTo>
                    <a:pt x="8183" y="3973"/>
                    <a:pt x="8154" y="3686"/>
                    <a:pt x="8279" y="3447"/>
                  </a:cubicBezTo>
                  <a:cubicBezTo>
                    <a:pt x="8441" y="3112"/>
                    <a:pt x="8307" y="2710"/>
                    <a:pt x="7982" y="2538"/>
                  </a:cubicBezTo>
                  <a:cubicBezTo>
                    <a:pt x="7743" y="2413"/>
                    <a:pt x="7599" y="2164"/>
                    <a:pt x="7609" y="1896"/>
                  </a:cubicBezTo>
                  <a:cubicBezTo>
                    <a:pt x="7628" y="1523"/>
                    <a:pt x="7341" y="1198"/>
                    <a:pt x="6968" y="1179"/>
                  </a:cubicBezTo>
                  <a:cubicBezTo>
                    <a:pt x="6700" y="1169"/>
                    <a:pt x="6470" y="997"/>
                    <a:pt x="6374" y="748"/>
                  </a:cubicBezTo>
                  <a:cubicBezTo>
                    <a:pt x="6264" y="475"/>
                    <a:pt x="6005" y="310"/>
                    <a:pt x="5735" y="310"/>
                  </a:cubicBezTo>
                  <a:cubicBezTo>
                    <a:pt x="5654" y="310"/>
                    <a:pt x="5573" y="325"/>
                    <a:pt x="5494" y="356"/>
                  </a:cubicBezTo>
                  <a:cubicBezTo>
                    <a:pt x="5414" y="386"/>
                    <a:pt x="5332" y="401"/>
                    <a:pt x="5251" y="401"/>
                  </a:cubicBezTo>
                  <a:cubicBezTo>
                    <a:pt x="5077" y="401"/>
                    <a:pt x="4906" y="333"/>
                    <a:pt x="4776" y="202"/>
                  </a:cubicBezTo>
                  <a:cubicBezTo>
                    <a:pt x="4641" y="67"/>
                    <a:pt x="4467" y="0"/>
                    <a:pt x="4293" y="0"/>
                  </a:cubicBezTo>
                  <a:close/>
                </a:path>
              </a:pathLst>
            </a:custGeom>
            <a:solidFill>
              <a:srgbClr val="AAB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1"/>
            <p:cNvSpPr/>
            <p:nvPr/>
          </p:nvSpPr>
          <p:spPr>
            <a:xfrm>
              <a:off x="1020822" y="2115100"/>
              <a:ext cx="128937" cy="219822"/>
            </a:xfrm>
            <a:custGeom>
              <a:avLst/>
              <a:gdLst/>
              <a:ahLst/>
              <a:cxnLst/>
              <a:rect l="l" t="t" r="r" b="b"/>
              <a:pathLst>
                <a:path w="4910" h="8371" extrusionOk="0">
                  <a:moveTo>
                    <a:pt x="622" y="1"/>
                  </a:moveTo>
                  <a:cubicBezTo>
                    <a:pt x="450" y="1"/>
                    <a:pt x="278" y="65"/>
                    <a:pt x="144" y="194"/>
                  </a:cubicBezTo>
                  <a:cubicBezTo>
                    <a:pt x="96" y="242"/>
                    <a:pt x="48" y="281"/>
                    <a:pt x="0" y="309"/>
                  </a:cubicBezTo>
                  <a:cubicBezTo>
                    <a:pt x="101" y="365"/>
                    <a:pt x="214" y="395"/>
                    <a:pt x="327" y="395"/>
                  </a:cubicBezTo>
                  <a:cubicBezTo>
                    <a:pt x="408" y="395"/>
                    <a:pt x="489" y="379"/>
                    <a:pt x="565" y="348"/>
                  </a:cubicBezTo>
                  <a:cubicBezTo>
                    <a:pt x="643" y="320"/>
                    <a:pt x="722" y="307"/>
                    <a:pt x="800" y="307"/>
                  </a:cubicBezTo>
                  <a:cubicBezTo>
                    <a:pt x="1076" y="307"/>
                    <a:pt x="1333" y="471"/>
                    <a:pt x="1445" y="740"/>
                  </a:cubicBezTo>
                  <a:cubicBezTo>
                    <a:pt x="1541" y="989"/>
                    <a:pt x="1771" y="1161"/>
                    <a:pt x="2039" y="1171"/>
                  </a:cubicBezTo>
                  <a:cubicBezTo>
                    <a:pt x="2412" y="1190"/>
                    <a:pt x="2699" y="1515"/>
                    <a:pt x="2680" y="1888"/>
                  </a:cubicBezTo>
                  <a:cubicBezTo>
                    <a:pt x="2670" y="2156"/>
                    <a:pt x="2814" y="2405"/>
                    <a:pt x="3053" y="2520"/>
                  </a:cubicBezTo>
                  <a:cubicBezTo>
                    <a:pt x="3388" y="2692"/>
                    <a:pt x="3522" y="3104"/>
                    <a:pt x="3350" y="3439"/>
                  </a:cubicBezTo>
                  <a:cubicBezTo>
                    <a:pt x="3226" y="3678"/>
                    <a:pt x="3264" y="3955"/>
                    <a:pt x="3427" y="4166"/>
                  </a:cubicBezTo>
                  <a:cubicBezTo>
                    <a:pt x="3666" y="4463"/>
                    <a:pt x="3618" y="4893"/>
                    <a:pt x="3331" y="5123"/>
                  </a:cubicBezTo>
                  <a:cubicBezTo>
                    <a:pt x="3120" y="5295"/>
                    <a:pt x="3034" y="5573"/>
                    <a:pt x="3101" y="5831"/>
                  </a:cubicBezTo>
                  <a:cubicBezTo>
                    <a:pt x="3197" y="6185"/>
                    <a:pt x="2977" y="6559"/>
                    <a:pt x="2623" y="6654"/>
                  </a:cubicBezTo>
                  <a:cubicBezTo>
                    <a:pt x="2364" y="6721"/>
                    <a:pt x="2163" y="6932"/>
                    <a:pt x="2125" y="7200"/>
                  </a:cubicBezTo>
                  <a:cubicBezTo>
                    <a:pt x="2064" y="7537"/>
                    <a:pt x="1777" y="7773"/>
                    <a:pt x="1447" y="7773"/>
                  </a:cubicBezTo>
                  <a:cubicBezTo>
                    <a:pt x="1412" y="7773"/>
                    <a:pt x="1376" y="7770"/>
                    <a:pt x="1340" y="7764"/>
                  </a:cubicBezTo>
                  <a:cubicBezTo>
                    <a:pt x="1307" y="7760"/>
                    <a:pt x="1274" y="7757"/>
                    <a:pt x="1241" y="7757"/>
                  </a:cubicBezTo>
                  <a:cubicBezTo>
                    <a:pt x="1015" y="7757"/>
                    <a:pt x="796" y="7869"/>
                    <a:pt x="670" y="8061"/>
                  </a:cubicBezTo>
                  <a:cubicBezTo>
                    <a:pt x="651" y="8099"/>
                    <a:pt x="622" y="8128"/>
                    <a:pt x="603" y="8157"/>
                  </a:cubicBezTo>
                  <a:cubicBezTo>
                    <a:pt x="617" y="8156"/>
                    <a:pt x="630" y="8155"/>
                    <a:pt x="644" y="8155"/>
                  </a:cubicBezTo>
                  <a:cubicBezTo>
                    <a:pt x="764" y="8155"/>
                    <a:pt x="883" y="8193"/>
                    <a:pt x="986" y="8262"/>
                  </a:cubicBezTo>
                  <a:cubicBezTo>
                    <a:pt x="1101" y="8335"/>
                    <a:pt x="1229" y="8370"/>
                    <a:pt x="1356" y="8370"/>
                  </a:cubicBezTo>
                  <a:cubicBezTo>
                    <a:pt x="1579" y="8370"/>
                    <a:pt x="1796" y="8262"/>
                    <a:pt x="1924" y="8061"/>
                  </a:cubicBezTo>
                  <a:cubicBezTo>
                    <a:pt x="2058" y="7869"/>
                    <a:pt x="2271" y="7757"/>
                    <a:pt x="2502" y="7757"/>
                  </a:cubicBezTo>
                  <a:cubicBezTo>
                    <a:pt x="2535" y="7757"/>
                    <a:pt x="2569" y="7760"/>
                    <a:pt x="2603" y="7764"/>
                  </a:cubicBezTo>
                  <a:cubicBezTo>
                    <a:pt x="2639" y="7770"/>
                    <a:pt x="2674" y="7773"/>
                    <a:pt x="2708" y="7773"/>
                  </a:cubicBezTo>
                  <a:cubicBezTo>
                    <a:pt x="3031" y="7773"/>
                    <a:pt x="3318" y="7537"/>
                    <a:pt x="3379" y="7200"/>
                  </a:cubicBezTo>
                  <a:cubicBezTo>
                    <a:pt x="3417" y="6932"/>
                    <a:pt x="3608" y="6721"/>
                    <a:pt x="3867" y="6654"/>
                  </a:cubicBezTo>
                  <a:cubicBezTo>
                    <a:pt x="4230" y="6549"/>
                    <a:pt x="4441" y="6185"/>
                    <a:pt x="4345" y="5822"/>
                  </a:cubicBezTo>
                  <a:cubicBezTo>
                    <a:pt x="4278" y="5563"/>
                    <a:pt x="4364" y="5286"/>
                    <a:pt x="4575" y="5123"/>
                  </a:cubicBezTo>
                  <a:cubicBezTo>
                    <a:pt x="4862" y="4884"/>
                    <a:pt x="4910" y="4463"/>
                    <a:pt x="4680" y="4166"/>
                  </a:cubicBezTo>
                  <a:cubicBezTo>
                    <a:pt x="4508" y="3955"/>
                    <a:pt x="4479" y="3678"/>
                    <a:pt x="4604" y="3439"/>
                  </a:cubicBezTo>
                  <a:cubicBezTo>
                    <a:pt x="4766" y="3104"/>
                    <a:pt x="4632" y="2692"/>
                    <a:pt x="4307" y="2520"/>
                  </a:cubicBezTo>
                  <a:cubicBezTo>
                    <a:pt x="4068" y="2405"/>
                    <a:pt x="3924" y="2156"/>
                    <a:pt x="3934" y="1888"/>
                  </a:cubicBezTo>
                  <a:cubicBezTo>
                    <a:pt x="3953" y="1506"/>
                    <a:pt x="3666" y="1190"/>
                    <a:pt x="3293" y="1171"/>
                  </a:cubicBezTo>
                  <a:cubicBezTo>
                    <a:pt x="3025" y="1151"/>
                    <a:pt x="2795" y="989"/>
                    <a:pt x="2699" y="740"/>
                  </a:cubicBezTo>
                  <a:cubicBezTo>
                    <a:pt x="2588" y="473"/>
                    <a:pt x="2333" y="303"/>
                    <a:pt x="2058" y="303"/>
                  </a:cubicBezTo>
                  <a:cubicBezTo>
                    <a:pt x="1979" y="303"/>
                    <a:pt x="1898" y="317"/>
                    <a:pt x="1819" y="348"/>
                  </a:cubicBezTo>
                  <a:cubicBezTo>
                    <a:pt x="1739" y="378"/>
                    <a:pt x="1657" y="393"/>
                    <a:pt x="1576" y="393"/>
                  </a:cubicBezTo>
                  <a:cubicBezTo>
                    <a:pt x="1402" y="393"/>
                    <a:pt x="1231" y="325"/>
                    <a:pt x="1101" y="194"/>
                  </a:cubicBezTo>
                  <a:cubicBezTo>
                    <a:pt x="967" y="65"/>
                    <a:pt x="795" y="1"/>
                    <a:pt x="622" y="1"/>
                  </a:cubicBezTo>
                  <a:close/>
                </a:path>
              </a:pathLst>
            </a:custGeom>
            <a:solidFill>
              <a:srgbClr val="98A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71"/>
            <p:cNvSpPr/>
            <p:nvPr/>
          </p:nvSpPr>
          <p:spPr>
            <a:xfrm>
              <a:off x="953964" y="2141806"/>
              <a:ext cx="166147" cy="166147"/>
            </a:xfrm>
            <a:custGeom>
              <a:avLst/>
              <a:gdLst/>
              <a:ahLst/>
              <a:cxnLst/>
              <a:rect l="l" t="t" r="r" b="b"/>
              <a:pathLst>
                <a:path w="6327" h="6327" extrusionOk="0">
                  <a:moveTo>
                    <a:pt x="3168" y="0"/>
                  </a:moveTo>
                  <a:cubicBezTo>
                    <a:pt x="1417" y="0"/>
                    <a:pt x="1" y="1417"/>
                    <a:pt x="1" y="3168"/>
                  </a:cubicBezTo>
                  <a:cubicBezTo>
                    <a:pt x="1" y="4910"/>
                    <a:pt x="1417" y="6326"/>
                    <a:pt x="3168" y="6326"/>
                  </a:cubicBezTo>
                  <a:cubicBezTo>
                    <a:pt x="4910" y="6326"/>
                    <a:pt x="6327" y="4910"/>
                    <a:pt x="6327" y="3168"/>
                  </a:cubicBezTo>
                  <a:cubicBezTo>
                    <a:pt x="6327" y="1417"/>
                    <a:pt x="4910" y="0"/>
                    <a:pt x="3168" y="0"/>
                  </a:cubicBezTo>
                  <a:close/>
                </a:path>
              </a:pathLst>
            </a:custGeom>
            <a:solidFill>
              <a:srgbClr val="E8E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71"/>
            <p:cNvSpPr/>
            <p:nvPr/>
          </p:nvSpPr>
          <p:spPr>
            <a:xfrm>
              <a:off x="1020560" y="2141806"/>
              <a:ext cx="104068" cy="166252"/>
            </a:xfrm>
            <a:custGeom>
              <a:avLst/>
              <a:gdLst/>
              <a:ahLst/>
              <a:cxnLst/>
              <a:rect l="l" t="t" r="r" b="b"/>
              <a:pathLst>
                <a:path w="3963" h="6331" extrusionOk="0">
                  <a:moveTo>
                    <a:pt x="632" y="0"/>
                  </a:moveTo>
                  <a:cubicBezTo>
                    <a:pt x="422" y="0"/>
                    <a:pt x="211" y="20"/>
                    <a:pt x="1" y="67"/>
                  </a:cubicBezTo>
                  <a:cubicBezTo>
                    <a:pt x="1475" y="364"/>
                    <a:pt x="2537" y="1656"/>
                    <a:pt x="2537" y="3168"/>
                  </a:cubicBezTo>
                  <a:cubicBezTo>
                    <a:pt x="2537" y="4671"/>
                    <a:pt x="1475" y="5963"/>
                    <a:pt x="1" y="6269"/>
                  </a:cubicBezTo>
                  <a:cubicBezTo>
                    <a:pt x="210" y="6310"/>
                    <a:pt x="419" y="6330"/>
                    <a:pt x="624" y="6330"/>
                  </a:cubicBezTo>
                  <a:cubicBezTo>
                    <a:pt x="2218" y="6330"/>
                    <a:pt x="3610" y="5129"/>
                    <a:pt x="3772" y="3484"/>
                  </a:cubicBezTo>
                  <a:cubicBezTo>
                    <a:pt x="3963" y="1618"/>
                    <a:pt x="2499" y="0"/>
                    <a:pt x="632" y="0"/>
                  </a:cubicBez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71"/>
            <p:cNvSpPr/>
            <p:nvPr/>
          </p:nvSpPr>
          <p:spPr>
            <a:xfrm>
              <a:off x="1020560" y="2187551"/>
              <a:ext cx="20378" cy="74657"/>
            </a:xfrm>
            <a:custGeom>
              <a:avLst/>
              <a:gdLst/>
              <a:ahLst/>
              <a:cxnLst/>
              <a:rect l="l" t="t" r="r" b="b"/>
              <a:pathLst>
                <a:path w="776" h="2843" extrusionOk="0">
                  <a:moveTo>
                    <a:pt x="594" y="0"/>
                  </a:moveTo>
                  <a:cubicBezTo>
                    <a:pt x="556" y="0"/>
                    <a:pt x="518" y="10"/>
                    <a:pt x="489" y="48"/>
                  </a:cubicBezTo>
                  <a:lnTo>
                    <a:pt x="87" y="431"/>
                  </a:lnTo>
                  <a:cubicBezTo>
                    <a:pt x="30" y="469"/>
                    <a:pt x="1" y="527"/>
                    <a:pt x="1" y="594"/>
                  </a:cubicBezTo>
                  <a:cubicBezTo>
                    <a:pt x="1" y="680"/>
                    <a:pt x="58" y="747"/>
                    <a:pt x="144" y="756"/>
                  </a:cubicBezTo>
                  <a:cubicBezTo>
                    <a:pt x="173" y="756"/>
                    <a:pt x="202" y="747"/>
                    <a:pt x="230" y="718"/>
                  </a:cubicBezTo>
                  <a:lnTo>
                    <a:pt x="364" y="546"/>
                  </a:lnTo>
                  <a:lnTo>
                    <a:pt x="364" y="2709"/>
                  </a:lnTo>
                  <a:cubicBezTo>
                    <a:pt x="364" y="2795"/>
                    <a:pt x="470" y="2843"/>
                    <a:pt x="575" y="2843"/>
                  </a:cubicBezTo>
                  <a:cubicBezTo>
                    <a:pt x="671" y="2843"/>
                    <a:pt x="776" y="2795"/>
                    <a:pt x="776" y="2709"/>
                  </a:cubicBezTo>
                  <a:lnTo>
                    <a:pt x="776" y="134"/>
                  </a:lnTo>
                  <a:cubicBezTo>
                    <a:pt x="776" y="48"/>
                    <a:pt x="680" y="0"/>
                    <a:pt x="594" y="0"/>
                  </a:cubicBezTo>
                  <a:close/>
                </a:path>
              </a:pathLst>
            </a:custGeom>
            <a:solidFill>
              <a:srgbClr val="465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05"/>
        <p:cNvGrpSpPr/>
        <p:nvPr/>
      </p:nvGrpSpPr>
      <p:grpSpPr>
        <a:xfrm>
          <a:off x="0" y="0"/>
          <a:ext cx="0" cy="0"/>
          <a:chOff x="0" y="0"/>
          <a:chExt cx="0" cy="0"/>
        </a:xfrm>
      </p:grpSpPr>
      <p:sp>
        <p:nvSpPr>
          <p:cNvPr id="1306" name="Google Shape;1306;p72"/>
          <p:cNvSpPr txBox="1">
            <a:spLocks noGrp="1"/>
          </p:cNvSpPr>
          <p:nvPr>
            <p:ph type="title"/>
          </p:nvPr>
        </p:nvSpPr>
        <p:spPr>
          <a:xfrm>
            <a:off x="1883100" y="1316100"/>
            <a:ext cx="53778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250</a:t>
            </a:r>
            <a:endParaRPr/>
          </a:p>
        </p:txBody>
      </p:sp>
      <p:sp>
        <p:nvSpPr>
          <p:cNvPr id="1307" name="Google Shape;1307;p72"/>
          <p:cNvSpPr txBox="1">
            <a:spLocks noGrp="1"/>
          </p:cNvSpPr>
          <p:nvPr>
            <p:ph type="body" idx="1"/>
          </p:nvPr>
        </p:nvSpPr>
        <p:spPr>
          <a:xfrm>
            <a:off x="1883100" y="3279600"/>
            <a:ext cx="5377800" cy="45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Projection of new clients next year</a:t>
            </a:r>
            <a:endParaRPr/>
          </a:p>
        </p:txBody>
      </p:sp>
      <p:pic>
        <p:nvPicPr>
          <p:cNvPr id="1308" name="Google Shape;1308;p72"/>
          <p:cNvPicPr preferRelativeResize="0"/>
          <p:nvPr/>
        </p:nvPicPr>
        <p:blipFill>
          <a:blip r:embed="rId3">
            <a:alphaModFix/>
          </a:blip>
          <a:stretch>
            <a:fillRect/>
          </a:stretch>
        </p:blipFill>
        <p:spPr>
          <a:xfrm rot="8100000" flipH="1">
            <a:off x="5259983" y="2850293"/>
            <a:ext cx="4916876" cy="3637251"/>
          </a:xfrm>
          <a:prstGeom prst="rect">
            <a:avLst/>
          </a:prstGeom>
          <a:noFill/>
          <a:ln>
            <a:noFill/>
          </a:ln>
        </p:spPr>
      </p:pic>
      <p:pic>
        <p:nvPicPr>
          <p:cNvPr id="1309" name="Google Shape;1309;p72"/>
          <p:cNvPicPr preferRelativeResize="0"/>
          <p:nvPr/>
        </p:nvPicPr>
        <p:blipFill>
          <a:blip r:embed="rId3">
            <a:alphaModFix/>
          </a:blip>
          <a:stretch>
            <a:fillRect/>
          </a:stretch>
        </p:blipFill>
        <p:spPr>
          <a:xfrm rot="-8100000">
            <a:off x="-1059242" y="2850293"/>
            <a:ext cx="4916876" cy="3637251"/>
          </a:xfrm>
          <a:prstGeom prst="rect">
            <a:avLst/>
          </a:prstGeom>
          <a:noFill/>
          <a:ln>
            <a:noFill/>
          </a:ln>
        </p:spPr>
      </p:pic>
      <p:pic>
        <p:nvPicPr>
          <p:cNvPr id="1310" name="Google Shape;1310;p72"/>
          <p:cNvPicPr preferRelativeResize="0"/>
          <p:nvPr/>
        </p:nvPicPr>
        <p:blipFill>
          <a:blip r:embed="rId3">
            <a:alphaModFix/>
          </a:blip>
          <a:stretch>
            <a:fillRect/>
          </a:stretch>
        </p:blipFill>
        <p:spPr>
          <a:xfrm rot="-2700000" flipH="1">
            <a:off x="-1059242" y="-1346020"/>
            <a:ext cx="4916876" cy="3637251"/>
          </a:xfrm>
          <a:prstGeom prst="rect">
            <a:avLst/>
          </a:prstGeom>
          <a:noFill/>
          <a:ln>
            <a:noFill/>
          </a:ln>
        </p:spPr>
      </p:pic>
      <p:pic>
        <p:nvPicPr>
          <p:cNvPr id="1311" name="Google Shape;1311;p72"/>
          <p:cNvPicPr preferRelativeResize="0"/>
          <p:nvPr/>
        </p:nvPicPr>
        <p:blipFill>
          <a:blip r:embed="rId3">
            <a:alphaModFix/>
          </a:blip>
          <a:stretch>
            <a:fillRect/>
          </a:stretch>
        </p:blipFill>
        <p:spPr>
          <a:xfrm rot="2700000">
            <a:off x="5259983" y="-1346007"/>
            <a:ext cx="4916876" cy="36372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15"/>
        <p:cNvGrpSpPr/>
        <p:nvPr/>
      </p:nvGrpSpPr>
      <p:grpSpPr>
        <a:xfrm>
          <a:off x="0" y="0"/>
          <a:ext cx="0" cy="0"/>
          <a:chOff x="0" y="0"/>
          <a:chExt cx="0" cy="0"/>
        </a:xfrm>
      </p:grpSpPr>
      <p:sp>
        <p:nvSpPr>
          <p:cNvPr id="1316" name="Google Shape;1316;p73"/>
          <p:cNvSpPr txBox="1"/>
          <p:nvPr/>
        </p:nvSpPr>
        <p:spPr>
          <a:xfrm>
            <a:off x="698539" y="1851071"/>
            <a:ext cx="2173200" cy="371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a:solidFill>
                  <a:srgbClr val="00AB8D"/>
                </a:solidFill>
                <a:latin typeface="Aldrich"/>
                <a:ea typeface="Aldrich"/>
                <a:cs typeface="Aldrich"/>
                <a:sym typeface="Aldrich"/>
              </a:rPr>
              <a:t>Project 1 </a:t>
            </a:r>
            <a:endParaRPr sz="1800">
              <a:solidFill>
                <a:srgbClr val="00AB8D"/>
              </a:solidFill>
              <a:latin typeface="Aldrich"/>
              <a:ea typeface="Aldrich"/>
              <a:cs typeface="Aldrich"/>
              <a:sym typeface="Aldrich"/>
            </a:endParaRPr>
          </a:p>
        </p:txBody>
      </p:sp>
      <p:sp>
        <p:nvSpPr>
          <p:cNvPr id="1317" name="Google Shape;1317;p73"/>
          <p:cNvSpPr txBox="1"/>
          <p:nvPr/>
        </p:nvSpPr>
        <p:spPr>
          <a:xfrm>
            <a:off x="698538" y="2155187"/>
            <a:ext cx="2173200" cy="527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rgbClr val="FFFFFF"/>
                </a:solidFill>
                <a:latin typeface="Advent Pro Medium"/>
                <a:ea typeface="Advent Pro Medium"/>
                <a:cs typeface="Advent Pro Medium"/>
                <a:sym typeface="Advent Pro Medium"/>
              </a:rPr>
              <a:t>Mercury is the closest planet to the Sun</a:t>
            </a:r>
            <a:endParaRPr>
              <a:solidFill>
                <a:srgbClr val="FFFFFF"/>
              </a:solidFill>
              <a:latin typeface="Advent Pro Medium"/>
              <a:ea typeface="Advent Pro Medium"/>
              <a:cs typeface="Advent Pro Medium"/>
              <a:sym typeface="Advent Pro Medium"/>
            </a:endParaRPr>
          </a:p>
        </p:txBody>
      </p:sp>
      <p:sp>
        <p:nvSpPr>
          <p:cNvPr id="1318" name="Google Shape;1318;p73"/>
          <p:cNvSpPr txBox="1"/>
          <p:nvPr/>
        </p:nvSpPr>
        <p:spPr>
          <a:xfrm>
            <a:off x="698539" y="3334287"/>
            <a:ext cx="2173200" cy="371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a:solidFill>
                  <a:srgbClr val="00AB8D"/>
                </a:solidFill>
                <a:latin typeface="Aldrich"/>
                <a:ea typeface="Aldrich"/>
                <a:cs typeface="Aldrich"/>
                <a:sym typeface="Aldrich"/>
              </a:rPr>
              <a:t>Project 3</a:t>
            </a:r>
            <a:endParaRPr sz="1800">
              <a:solidFill>
                <a:srgbClr val="00AB8D"/>
              </a:solidFill>
              <a:latin typeface="Aldrich"/>
              <a:ea typeface="Aldrich"/>
              <a:cs typeface="Aldrich"/>
              <a:sym typeface="Aldrich"/>
            </a:endParaRPr>
          </a:p>
        </p:txBody>
      </p:sp>
      <p:sp>
        <p:nvSpPr>
          <p:cNvPr id="1319" name="Google Shape;1319;p73"/>
          <p:cNvSpPr txBox="1"/>
          <p:nvPr/>
        </p:nvSpPr>
        <p:spPr>
          <a:xfrm>
            <a:off x="698538" y="3640237"/>
            <a:ext cx="2173200" cy="527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rgbClr val="FFFFFF"/>
                </a:solidFill>
                <a:latin typeface="Advent Pro Medium"/>
                <a:ea typeface="Advent Pro Medium"/>
                <a:cs typeface="Advent Pro Medium"/>
                <a:sym typeface="Advent Pro Medium"/>
              </a:rPr>
              <a:t>Despite being red, Mars is actually a very cold place</a:t>
            </a:r>
            <a:endParaRPr>
              <a:solidFill>
                <a:srgbClr val="FFFFFF"/>
              </a:solidFill>
              <a:latin typeface="Advent Pro Medium"/>
              <a:ea typeface="Advent Pro Medium"/>
              <a:cs typeface="Advent Pro Medium"/>
              <a:sym typeface="Advent Pro Medium"/>
            </a:endParaRPr>
          </a:p>
        </p:txBody>
      </p:sp>
      <p:sp>
        <p:nvSpPr>
          <p:cNvPr id="1320" name="Google Shape;1320;p7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PROJECTS</a:t>
            </a:r>
            <a:endParaRPr/>
          </a:p>
        </p:txBody>
      </p:sp>
      <p:sp>
        <p:nvSpPr>
          <p:cNvPr id="1321" name="Google Shape;1321;p73"/>
          <p:cNvSpPr txBox="1"/>
          <p:nvPr/>
        </p:nvSpPr>
        <p:spPr>
          <a:xfrm>
            <a:off x="6257575" y="1876196"/>
            <a:ext cx="2173200" cy="371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rgbClr val="00AB8D"/>
                </a:solidFill>
                <a:latin typeface="Aldrich"/>
                <a:ea typeface="Aldrich"/>
                <a:cs typeface="Aldrich"/>
                <a:sym typeface="Aldrich"/>
              </a:rPr>
              <a:t>Project 2</a:t>
            </a:r>
            <a:endParaRPr sz="1800">
              <a:solidFill>
                <a:srgbClr val="00AB8D"/>
              </a:solidFill>
              <a:latin typeface="Aldrich"/>
              <a:ea typeface="Aldrich"/>
              <a:cs typeface="Aldrich"/>
              <a:sym typeface="Aldrich"/>
            </a:endParaRPr>
          </a:p>
        </p:txBody>
      </p:sp>
      <p:sp>
        <p:nvSpPr>
          <p:cNvPr id="1322" name="Google Shape;1322;p73"/>
          <p:cNvSpPr txBox="1"/>
          <p:nvPr/>
        </p:nvSpPr>
        <p:spPr>
          <a:xfrm>
            <a:off x="6257575" y="2180312"/>
            <a:ext cx="2173200" cy="52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Advent Pro Medium"/>
                <a:ea typeface="Advent Pro Medium"/>
                <a:cs typeface="Advent Pro Medium"/>
                <a:sym typeface="Advent Pro Medium"/>
              </a:rPr>
              <a:t>Venus is the second planet from the Sun</a:t>
            </a:r>
            <a:endParaRPr>
              <a:solidFill>
                <a:srgbClr val="FFFFFF"/>
              </a:solidFill>
              <a:latin typeface="Advent Pro Medium"/>
              <a:ea typeface="Advent Pro Medium"/>
              <a:cs typeface="Advent Pro Medium"/>
              <a:sym typeface="Advent Pro Medium"/>
            </a:endParaRPr>
          </a:p>
        </p:txBody>
      </p:sp>
      <p:sp>
        <p:nvSpPr>
          <p:cNvPr id="1323" name="Google Shape;1323;p73"/>
          <p:cNvSpPr txBox="1"/>
          <p:nvPr/>
        </p:nvSpPr>
        <p:spPr>
          <a:xfrm>
            <a:off x="6257575" y="3361246"/>
            <a:ext cx="2173200" cy="371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rgbClr val="00AB8D"/>
                </a:solidFill>
                <a:latin typeface="Aldrich"/>
                <a:ea typeface="Aldrich"/>
                <a:cs typeface="Aldrich"/>
                <a:sym typeface="Aldrich"/>
              </a:rPr>
              <a:t>Project 4</a:t>
            </a:r>
            <a:endParaRPr sz="1800">
              <a:solidFill>
                <a:srgbClr val="00AB8D"/>
              </a:solidFill>
              <a:latin typeface="Aldrich"/>
              <a:ea typeface="Aldrich"/>
              <a:cs typeface="Aldrich"/>
              <a:sym typeface="Aldrich"/>
            </a:endParaRPr>
          </a:p>
        </p:txBody>
      </p:sp>
      <p:sp>
        <p:nvSpPr>
          <p:cNvPr id="1324" name="Google Shape;1324;p73"/>
          <p:cNvSpPr txBox="1"/>
          <p:nvPr/>
        </p:nvSpPr>
        <p:spPr>
          <a:xfrm>
            <a:off x="6257575" y="3665362"/>
            <a:ext cx="2173200" cy="52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Advent Pro Medium"/>
                <a:ea typeface="Advent Pro Medium"/>
                <a:cs typeface="Advent Pro Medium"/>
                <a:sym typeface="Advent Pro Medium"/>
              </a:rPr>
              <a:t>Jupiter is the biggest planet of them all</a:t>
            </a:r>
            <a:endParaRPr>
              <a:solidFill>
                <a:srgbClr val="FFFFFF"/>
              </a:solidFill>
              <a:latin typeface="Advent Pro Medium"/>
              <a:ea typeface="Advent Pro Medium"/>
              <a:cs typeface="Advent Pro Medium"/>
              <a:sym typeface="Advent Pro Medium"/>
            </a:endParaRPr>
          </a:p>
        </p:txBody>
      </p:sp>
      <p:sp>
        <p:nvSpPr>
          <p:cNvPr id="1325" name="Google Shape;1325;p73"/>
          <p:cNvSpPr/>
          <p:nvPr/>
        </p:nvSpPr>
        <p:spPr>
          <a:xfrm>
            <a:off x="2904575" y="1473825"/>
            <a:ext cx="1390200" cy="1390200"/>
          </a:xfrm>
          <a:prstGeom prst="mathMultiply">
            <a:avLst>
              <a:gd name="adj1" fmla="val 23520"/>
            </a:avLst>
          </a:prstGeom>
          <a:noFill/>
          <a:ln w="9525" cap="flat" cmpd="sng">
            <a:solidFill>
              <a:srgbClr val="00AB8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73"/>
          <p:cNvSpPr/>
          <p:nvPr/>
        </p:nvSpPr>
        <p:spPr>
          <a:xfrm>
            <a:off x="4867375" y="1473825"/>
            <a:ext cx="1390200" cy="1390200"/>
          </a:xfrm>
          <a:prstGeom prst="mathMultiply">
            <a:avLst>
              <a:gd name="adj1" fmla="val 23520"/>
            </a:avLst>
          </a:prstGeom>
          <a:noFill/>
          <a:ln w="9525" cap="flat" cmpd="sng">
            <a:solidFill>
              <a:srgbClr val="00AB8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73"/>
          <p:cNvSpPr/>
          <p:nvPr/>
        </p:nvSpPr>
        <p:spPr>
          <a:xfrm>
            <a:off x="2888163" y="2991625"/>
            <a:ext cx="1390200" cy="1390200"/>
          </a:xfrm>
          <a:prstGeom prst="mathMultiply">
            <a:avLst>
              <a:gd name="adj1" fmla="val 23520"/>
            </a:avLst>
          </a:prstGeom>
          <a:noFill/>
          <a:ln w="9525" cap="flat" cmpd="sng">
            <a:solidFill>
              <a:srgbClr val="00AB8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73"/>
          <p:cNvSpPr/>
          <p:nvPr/>
        </p:nvSpPr>
        <p:spPr>
          <a:xfrm>
            <a:off x="4867363" y="2991625"/>
            <a:ext cx="1390200" cy="1390200"/>
          </a:xfrm>
          <a:prstGeom prst="mathMultiply">
            <a:avLst>
              <a:gd name="adj1" fmla="val 23520"/>
            </a:avLst>
          </a:prstGeom>
          <a:noFill/>
          <a:ln w="9525" cap="flat" cmpd="sng">
            <a:solidFill>
              <a:srgbClr val="00AB8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73"/>
          <p:cNvSpPr txBox="1"/>
          <p:nvPr/>
        </p:nvSpPr>
        <p:spPr>
          <a:xfrm flipH="1">
            <a:off x="3169772" y="1943313"/>
            <a:ext cx="8598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rgbClr val="FFFFFF"/>
                </a:solidFill>
                <a:latin typeface="Aldrich"/>
                <a:ea typeface="Aldrich"/>
                <a:cs typeface="Aldrich"/>
                <a:sym typeface="Aldrich"/>
              </a:rPr>
              <a:t>01</a:t>
            </a:r>
            <a:endParaRPr sz="3500">
              <a:solidFill>
                <a:srgbClr val="FFFFFF"/>
              </a:solidFill>
              <a:latin typeface="Aldrich"/>
              <a:ea typeface="Aldrich"/>
              <a:cs typeface="Aldrich"/>
              <a:sym typeface="Aldrich"/>
            </a:endParaRPr>
          </a:p>
        </p:txBody>
      </p:sp>
      <p:sp>
        <p:nvSpPr>
          <p:cNvPr id="1330" name="Google Shape;1330;p73"/>
          <p:cNvSpPr txBox="1"/>
          <p:nvPr/>
        </p:nvSpPr>
        <p:spPr>
          <a:xfrm flipH="1">
            <a:off x="5132572" y="1943313"/>
            <a:ext cx="8598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rgbClr val="FFFFFF"/>
                </a:solidFill>
                <a:latin typeface="Aldrich"/>
                <a:ea typeface="Aldrich"/>
                <a:cs typeface="Aldrich"/>
                <a:sym typeface="Aldrich"/>
              </a:rPr>
              <a:t>02</a:t>
            </a:r>
            <a:endParaRPr sz="3500">
              <a:solidFill>
                <a:srgbClr val="FFFFFF"/>
              </a:solidFill>
              <a:latin typeface="Aldrich"/>
              <a:ea typeface="Aldrich"/>
              <a:cs typeface="Aldrich"/>
              <a:sym typeface="Aldrich"/>
            </a:endParaRPr>
          </a:p>
        </p:txBody>
      </p:sp>
      <p:sp>
        <p:nvSpPr>
          <p:cNvPr id="1331" name="Google Shape;1331;p73"/>
          <p:cNvSpPr txBox="1"/>
          <p:nvPr/>
        </p:nvSpPr>
        <p:spPr>
          <a:xfrm flipH="1">
            <a:off x="3153359" y="3461113"/>
            <a:ext cx="8598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rgbClr val="FFFFFF"/>
                </a:solidFill>
                <a:latin typeface="Aldrich"/>
                <a:ea typeface="Aldrich"/>
                <a:cs typeface="Aldrich"/>
                <a:sym typeface="Aldrich"/>
              </a:rPr>
              <a:t>03</a:t>
            </a:r>
            <a:endParaRPr sz="3500">
              <a:solidFill>
                <a:srgbClr val="FFFFFF"/>
              </a:solidFill>
              <a:latin typeface="Aldrich"/>
              <a:ea typeface="Aldrich"/>
              <a:cs typeface="Aldrich"/>
              <a:sym typeface="Aldrich"/>
            </a:endParaRPr>
          </a:p>
        </p:txBody>
      </p:sp>
      <p:sp>
        <p:nvSpPr>
          <p:cNvPr id="1332" name="Google Shape;1332;p73"/>
          <p:cNvSpPr txBox="1"/>
          <p:nvPr/>
        </p:nvSpPr>
        <p:spPr>
          <a:xfrm flipH="1">
            <a:off x="5132559" y="3461113"/>
            <a:ext cx="8598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rgbClr val="FFFFFF"/>
                </a:solidFill>
                <a:latin typeface="Aldrich"/>
                <a:ea typeface="Aldrich"/>
                <a:cs typeface="Aldrich"/>
                <a:sym typeface="Aldrich"/>
              </a:rPr>
              <a:t>04</a:t>
            </a:r>
            <a:endParaRPr sz="3500">
              <a:solidFill>
                <a:srgbClr val="FFFFFF"/>
              </a:solidFill>
              <a:latin typeface="Aldrich"/>
              <a:ea typeface="Aldrich"/>
              <a:cs typeface="Aldrich"/>
              <a:sym typeface="Aldrich"/>
            </a:endParaRPr>
          </a:p>
        </p:txBody>
      </p:sp>
      <p:cxnSp>
        <p:nvCxnSpPr>
          <p:cNvPr id="1333" name="Google Shape;1333;p73"/>
          <p:cNvCxnSpPr>
            <a:stCxn id="1329" idx="1"/>
            <a:endCxn id="1330" idx="3"/>
          </p:cNvCxnSpPr>
          <p:nvPr/>
        </p:nvCxnSpPr>
        <p:spPr>
          <a:xfrm>
            <a:off x="4029572" y="2168913"/>
            <a:ext cx="1103100" cy="600"/>
          </a:xfrm>
          <a:prstGeom prst="bentConnector3">
            <a:avLst>
              <a:gd name="adj1" fmla="val 49995"/>
            </a:avLst>
          </a:prstGeom>
          <a:noFill/>
          <a:ln w="9525" cap="flat" cmpd="sng">
            <a:solidFill>
              <a:schemeClr val="accent1"/>
            </a:solidFill>
            <a:prstDash val="solid"/>
            <a:round/>
            <a:headEnd type="none" w="med" len="med"/>
            <a:tailEnd type="none" w="med" len="med"/>
          </a:ln>
        </p:spPr>
      </p:cxnSp>
      <p:cxnSp>
        <p:nvCxnSpPr>
          <p:cNvPr id="1334" name="Google Shape;1334;p73"/>
          <p:cNvCxnSpPr>
            <a:endCxn id="1327" idx="1"/>
          </p:cNvCxnSpPr>
          <p:nvPr/>
        </p:nvCxnSpPr>
        <p:spPr>
          <a:xfrm flipH="1">
            <a:off x="3944471" y="2530216"/>
            <a:ext cx="1256700" cy="795300"/>
          </a:xfrm>
          <a:prstGeom prst="straightConnector1">
            <a:avLst/>
          </a:prstGeom>
          <a:noFill/>
          <a:ln w="9525" cap="flat" cmpd="sng">
            <a:solidFill>
              <a:schemeClr val="accent1"/>
            </a:solidFill>
            <a:prstDash val="solid"/>
            <a:round/>
            <a:headEnd type="none" w="med" len="med"/>
            <a:tailEnd type="none" w="med" len="med"/>
          </a:ln>
        </p:spPr>
      </p:cxnSp>
      <p:cxnSp>
        <p:nvCxnSpPr>
          <p:cNvPr id="1335" name="Google Shape;1335;p73"/>
          <p:cNvCxnSpPr>
            <a:stCxn id="1331" idx="1"/>
            <a:endCxn id="1332" idx="3"/>
          </p:cNvCxnSpPr>
          <p:nvPr/>
        </p:nvCxnSpPr>
        <p:spPr>
          <a:xfrm>
            <a:off x="4013159" y="3686713"/>
            <a:ext cx="1119300" cy="600"/>
          </a:xfrm>
          <a:prstGeom prst="bentConnector3">
            <a:avLst>
              <a:gd name="adj1" fmla="val 50004"/>
            </a:avLst>
          </a:prstGeom>
          <a:noFill/>
          <a:ln w="9525" cap="flat" cmpd="sng">
            <a:solidFill>
              <a:schemeClr val="accent1"/>
            </a:solidFill>
            <a:prstDash val="solid"/>
            <a:round/>
            <a:headEnd type="none" w="med" len="med"/>
            <a:tailEnd type="none" w="med" len="med"/>
          </a:ln>
        </p:spPr>
      </p:cxnSp>
      <p:pic>
        <p:nvPicPr>
          <p:cNvPr id="1336" name="Google Shape;1336;p73"/>
          <p:cNvPicPr preferRelativeResize="0"/>
          <p:nvPr/>
        </p:nvPicPr>
        <p:blipFill>
          <a:blip r:embed="rId3">
            <a:alphaModFix/>
          </a:blip>
          <a:stretch>
            <a:fillRect/>
          </a:stretch>
        </p:blipFill>
        <p:spPr>
          <a:xfrm rot="5400000">
            <a:off x="7203147" y="-267850"/>
            <a:ext cx="2675651" cy="27135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sp>
        <p:nvSpPr>
          <p:cNvPr id="1341" name="Google Shape;1341;p74"/>
          <p:cNvSpPr txBox="1">
            <a:spLocks noGrp="1"/>
          </p:cNvSpPr>
          <p:nvPr>
            <p:ph type="subTitle" idx="1"/>
          </p:nvPr>
        </p:nvSpPr>
        <p:spPr>
          <a:xfrm>
            <a:off x="4452575" y="1722125"/>
            <a:ext cx="2589000" cy="3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Marie Robson</a:t>
            </a:r>
            <a:endParaRPr/>
          </a:p>
        </p:txBody>
      </p:sp>
      <p:sp>
        <p:nvSpPr>
          <p:cNvPr id="1342" name="Google Shape;1342;p74"/>
          <p:cNvSpPr txBox="1">
            <a:spLocks noGrp="1"/>
          </p:cNvSpPr>
          <p:nvPr>
            <p:ph type="subTitle" idx="2"/>
          </p:nvPr>
        </p:nvSpPr>
        <p:spPr>
          <a:xfrm>
            <a:off x="4452576" y="2028038"/>
            <a:ext cx="2589000"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speak a bit about this person here</a:t>
            </a:r>
            <a:endParaRPr/>
          </a:p>
        </p:txBody>
      </p:sp>
      <p:sp>
        <p:nvSpPr>
          <p:cNvPr id="1343" name="Google Shape;1343;p74"/>
          <p:cNvSpPr txBox="1">
            <a:spLocks noGrp="1"/>
          </p:cNvSpPr>
          <p:nvPr>
            <p:ph type="subTitle" idx="3"/>
          </p:nvPr>
        </p:nvSpPr>
        <p:spPr>
          <a:xfrm>
            <a:off x="4452575" y="3248947"/>
            <a:ext cx="2589000" cy="3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Joshua Do</a:t>
            </a:r>
            <a:endParaRPr/>
          </a:p>
        </p:txBody>
      </p:sp>
      <p:sp>
        <p:nvSpPr>
          <p:cNvPr id="1344" name="Google Shape;1344;p74"/>
          <p:cNvSpPr txBox="1">
            <a:spLocks noGrp="1"/>
          </p:cNvSpPr>
          <p:nvPr>
            <p:ph type="subTitle" idx="4"/>
          </p:nvPr>
        </p:nvSpPr>
        <p:spPr>
          <a:xfrm>
            <a:off x="4452576" y="3554900"/>
            <a:ext cx="2589000"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speak a bit about this person here</a:t>
            </a:r>
            <a:endParaRPr/>
          </a:p>
        </p:txBody>
      </p:sp>
      <p:sp>
        <p:nvSpPr>
          <p:cNvPr id="1345" name="Google Shape;1345;p7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pic>
        <p:nvPicPr>
          <p:cNvPr id="1347" name="Google Shape;1347;p74"/>
          <p:cNvPicPr preferRelativeResize="0"/>
          <p:nvPr/>
        </p:nvPicPr>
        <p:blipFill>
          <a:blip r:embed="rId3">
            <a:alphaModFix/>
          </a:blip>
          <a:stretch>
            <a:fillRect/>
          </a:stretch>
        </p:blipFill>
        <p:spPr>
          <a:xfrm rot="4177631">
            <a:off x="5858782" y="-1260264"/>
            <a:ext cx="2675651" cy="2713549"/>
          </a:xfrm>
          <a:prstGeom prst="rect">
            <a:avLst/>
          </a:prstGeom>
          <a:noFill/>
          <a:ln>
            <a:noFill/>
          </a:ln>
        </p:spPr>
      </p:pic>
      <p:pic>
        <p:nvPicPr>
          <p:cNvPr id="1348" name="Google Shape;1348;p74"/>
          <p:cNvPicPr preferRelativeResize="0"/>
          <p:nvPr/>
        </p:nvPicPr>
        <p:blipFill>
          <a:blip r:embed="rId4">
            <a:alphaModFix/>
          </a:blip>
          <a:stretch>
            <a:fillRect/>
          </a:stretch>
        </p:blipFill>
        <p:spPr>
          <a:xfrm rot="4177632">
            <a:off x="5658418" y="-1282756"/>
            <a:ext cx="6530723" cy="4831101"/>
          </a:xfrm>
          <a:prstGeom prst="rect">
            <a:avLst/>
          </a:prstGeom>
          <a:noFill/>
          <a:ln>
            <a:noFill/>
          </a:ln>
        </p:spPr>
      </p:pic>
      <p:sp>
        <p:nvSpPr>
          <p:cNvPr id="2" name="Рисунок 1"/>
          <p:cNvSpPr>
            <a:spLocks noGrp="1"/>
          </p:cNvSpPr>
          <p:nvPr>
            <p:ph type="pic" idx="5"/>
          </p:nvPr>
        </p:nvSpPr>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7"/>
          <p:cNvSpPr/>
          <p:nvPr/>
        </p:nvSpPr>
        <p:spPr>
          <a:xfrm>
            <a:off x="4445713" y="2733675"/>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6" name="Google Shape;406;p47"/>
          <p:cNvSpPr/>
          <p:nvPr/>
        </p:nvSpPr>
        <p:spPr>
          <a:xfrm>
            <a:off x="510288" y="1166900"/>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7" name="Google Shape;407;p47"/>
          <p:cNvSpPr/>
          <p:nvPr/>
        </p:nvSpPr>
        <p:spPr>
          <a:xfrm>
            <a:off x="510288" y="2733675"/>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8" name="Google Shape;408;p47"/>
          <p:cNvSpPr/>
          <p:nvPr/>
        </p:nvSpPr>
        <p:spPr>
          <a:xfrm>
            <a:off x="4445713" y="1166900"/>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9" name="Google Shape;409;p47"/>
          <p:cNvSpPr txBox="1">
            <a:spLocks noGrp="1"/>
          </p:cNvSpPr>
          <p:nvPr>
            <p:ph type="title" idx="15"/>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410" name="Google Shape;410;p47"/>
          <p:cNvSpPr txBox="1">
            <a:spLocks noGrp="1"/>
          </p:cNvSpPr>
          <p:nvPr>
            <p:ph type="title"/>
          </p:nvPr>
        </p:nvSpPr>
        <p:spPr>
          <a:xfrm flipH="1">
            <a:off x="775488" y="1636400"/>
            <a:ext cx="859800" cy="45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11" name="Google Shape;411;p47"/>
          <p:cNvSpPr txBox="1">
            <a:spLocks noGrp="1"/>
          </p:cNvSpPr>
          <p:nvPr>
            <p:ph type="subTitle" idx="1"/>
          </p:nvPr>
        </p:nvSpPr>
        <p:spPr>
          <a:xfrm flipH="1">
            <a:off x="1880111" y="1716275"/>
            <a:ext cx="2582700" cy="3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1"/>
                </a:solidFill>
              </a:rPr>
              <a:t>Our company</a:t>
            </a:r>
            <a:endParaRPr>
              <a:solidFill>
                <a:schemeClr val="accent1"/>
              </a:solidFill>
            </a:endParaRPr>
          </a:p>
        </p:txBody>
      </p:sp>
      <p:sp>
        <p:nvSpPr>
          <p:cNvPr id="412" name="Google Shape;412;p47"/>
          <p:cNvSpPr txBox="1">
            <a:spLocks noGrp="1"/>
          </p:cNvSpPr>
          <p:nvPr>
            <p:ph type="subTitle" idx="2"/>
          </p:nvPr>
        </p:nvSpPr>
        <p:spPr>
          <a:xfrm flipH="1">
            <a:off x="1880113" y="2039873"/>
            <a:ext cx="2582700"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413" name="Google Shape;413;p47"/>
          <p:cNvSpPr txBox="1">
            <a:spLocks noGrp="1"/>
          </p:cNvSpPr>
          <p:nvPr>
            <p:ph type="title" idx="3"/>
          </p:nvPr>
        </p:nvSpPr>
        <p:spPr>
          <a:xfrm flipH="1">
            <a:off x="775488" y="3163275"/>
            <a:ext cx="859800" cy="45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14" name="Google Shape;414;p47"/>
          <p:cNvSpPr txBox="1">
            <a:spLocks noGrp="1"/>
          </p:cNvSpPr>
          <p:nvPr>
            <p:ph type="subTitle" idx="4"/>
          </p:nvPr>
        </p:nvSpPr>
        <p:spPr>
          <a:xfrm flipH="1">
            <a:off x="1880111" y="3243078"/>
            <a:ext cx="2582700" cy="3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1"/>
                </a:solidFill>
              </a:rPr>
              <a:t>Our services</a:t>
            </a:r>
            <a:endParaRPr>
              <a:solidFill>
                <a:schemeClr val="accent1"/>
              </a:solidFill>
            </a:endParaRPr>
          </a:p>
        </p:txBody>
      </p:sp>
      <p:sp>
        <p:nvSpPr>
          <p:cNvPr id="415" name="Google Shape;415;p47"/>
          <p:cNvSpPr txBox="1">
            <a:spLocks noGrp="1"/>
          </p:cNvSpPr>
          <p:nvPr>
            <p:ph type="subTitle" idx="5"/>
          </p:nvPr>
        </p:nvSpPr>
        <p:spPr>
          <a:xfrm flipH="1">
            <a:off x="1880113" y="3549028"/>
            <a:ext cx="2582700"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416" name="Google Shape;416;p47"/>
          <p:cNvSpPr txBox="1">
            <a:spLocks noGrp="1"/>
          </p:cNvSpPr>
          <p:nvPr>
            <p:ph type="title" idx="6"/>
          </p:nvPr>
        </p:nvSpPr>
        <p:spPr>
          <a:xfrm>
            <a:off x="4710913" y="1636400"/>
            <a:ext cx="859800" cy="45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17" name="Google Shape;417;p47"/>
          <p:cNvSpPr txBox="1">
            <a:spLocks noGrp="1"/>
          </p:cNvSpPr>
          <p:nvPr>
            <p:ph type="subTitle" idx="7"/>
          </p:nvPr>
        </p:nvSpPr>
        <p:spPr>
          <a:xfrm>
            <a:off x="5719788" y="1716275"/>
            <a:ext cx="2582700" cy="3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1"/>
                </a:solidFill>
              </a:rPr>
              <a:t>Our clients</a:t>
            </a:r>
            <a:endParaRPr>
              <a:solidFill>
                <a:schemeClr val="accent1"/>
              </a:solidFill>
            </a:endParaRPr>
          </a:p>
        </p:txBody>
      </p:sp>
      <p:sp>
        <p:nvSpPr>
          <p:cNvPr id="418" name="Google Shape;418;p47"/>
          <p:cNvSpPr txBox="1">
            <a:spLocks noGrp="1"/>
          </p:cNvSpPr>
          <p:nvPr>
            <p:ph type="subTitle" idx="8"/>
          </p:nvPr>
        </p:nvSpPr>
        <p:spPr>
          <a:xfrm>
            <a:off x="5719788" y="2039883"/>
            <a:ext cx="2582700"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419" name="Google Shape;419;p47"/>
          <p:cNvSpPr txBox="1">
            <a:spLocks noGrp="1"/>
          </p:cNvSpPr>
          <p:nvPr>
            <p:ph type="title" idx="9"/>
          </p:nvPr>
        </p:nvSpPr>
        <p:spPr>
          <a:xfrm>
            <a:off x="4710913" y="3163275"/>
            <a:ext cx="859800" cy="45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420" name="Google Shape;420;p47"/>
          <p:cNvSpPr txBox="1">
            <a:spLocks noGrp="1"/>
          </p:cNvSpPr>
          <p:nvPr>
            <p:ph type="subTitle" idx="13"/>
          </p:nvPr>
        </p:nvSpPr>
        <p:spPr>
          <a:xfrm>
            <a:off x="5719788" y="3243076"/>
            <a:ext cx="2582700" cy="3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1"/>
                </a:solidFill>
              </a:rPr>
              <a:t>Expected projection</a:t>
            </a:r>
            <a:endParaRPr>
              <a:solidFill>
                <a:schemeClr val="accent1"/>
              </a:solidFill>
            </a:endParaRPr>
          </a:p>
        </p:txBody>
      </p:sp>
      <p:sp>
        <p:nvSpPr>
          <p:cNvPr id="421" name="Google Shape;421;p47"/>
          <p:cNvSpPr txBox="1">
            <a:spLocks noGrp="1"/>
          </p:cNvSpPr>
          <p:nvPr>
            <p:ph type="subTitle" idx="14"/>
          </p:nvPr>
        </p:nvSpPr>
        <p:spPr>
          <a:xfrm>
            <a:off x="5719788" y="3549025"/>
            <a:ext cx="2582700"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grpSp>
        <p:nvGrpSpPr>
          <p:cNvPr id="1353" name="Google Shape;1353;p75"/>
          <p:cNvGrpSpPr/>
          <p:nvPr/>
        </p:nvGrpSpPr>
        <p:grpSpPr>
          <a:xfrm>
            <a:off x="5128125" y="1332600"/>
            <a:ext cx="2815200" cy="2543100"/>
            <a:chOff x="5090400" y="1283465"/>
            <a:chExt cx="2815200" cy="2543100"/>
          </a:xfrm>
        </p:grpSpPr>
        <p:sp>
          <p:nvSpPr>
            <p:cNvPr id="1354" name="Google Shape;1354;p75"/>
            <p:cNvSpPr/>
            <p:nvPr/>
          </p:nvSpPr>
          <p:spPr>
            <a:xfrm>
              <a:off x="5983950" y="3402953"/>
              <a:ext cx="1028100" cy="364800"/>
            </a:xfrm>
            <a:prstGeom prst="trapezoid">
              <a:avLst>
                <a:gd name="adj" fmla="val 18467"/>
              </a:avLst>
            </a:prstGeom>
            <a:solidFill>
              <a:srgbClr val="00AB8D">
                <a:alpha val="32139"/>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75"/>
            <p:cNvSpPr/>
            <p:nvPr/>
          </p:nvSpPr>
          <p:spPr>
            <a:xfrm>
              <a:off x="5090850" y="1283465"/>
              <a:ext cx="2814300" cy="2119500"/>
            </a:xfrm>
            <a:prstGeom prst="roundRect">
              <a:avLst>
                <a:gd name="adj" fmla="val 5810"/>
              </a:avLst>
            </a:prstGeom>
            <a:solidFill>
              <a:srgbClr val="00AB8D">
                <a:alpha val="32139"/>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75"/>
            <p:cNvSpPr/>
            <p:nvPr/>
          </p:nvSpPr>
          <p:spPr>
            <a:xfrm rot="10800000">
              <a:off x="5090400" y="3127925"/>
              <a:ext cx="2815200" cy="274800"/>
            </a:xfrm>
            <a:prstGeom prst="round2SameRect">
              <a:avLst>
                <a:gd name="adj1" fmla="val 41621"/>
                <a:gd name="adj2" fmla="val 0"/>
              </a:avLst>
            </a:prstGeom>
            <a:solidFill>
              <a:srgbClr val="00AB8D">
                <a:alpha val="32139"/>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75"/>
            <p:cNvSpPr/>
            <p:nvPr/>
          </p:nvSpPr>
          <p:spPr>
            <a:xfrm>
              <a:off x="6430650" y="3197975"/>
              <a:ext cx="134700" cy="134700"/>
            </a:xfrm>
            <a:prstGeom prst="ellipse">
              <a:avLst/>
            </a:prstGeom>
            <a:solidFill>
              <a:srgbClr val="00AB8D">
                <a:alpha val="32139"/>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75"/>
            <p:cNvSpPr/>
            <p:nvPr/>
          </p:nvSpPr>
          <p:spPr>
            <a:xfrm>
              <a:off x="5929800" y="3767765"/>
              <a:ext cx="1146600" cy="58800"/>
            </a:xfrm>
            <a:prstGeom prst="roundRect">
              <a:avLst>
                <a:gd name="adj" fmla="val 50000"/>
              </a:avLst>
            </a:prstGeom>
            <a:solidFill>
              <a:srgbClr val="00AB8D">
                <a:alpha val="32139"/>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9" name="Google Shape;1359;p75"/>
          <p:cNvSpPr txBox="1">
            <a:spLocks noGrp="1"/>
          </p:cNvSpPr>
          <p:nvPr>
            <p:ph type="title"/>
          </p:nvPr>
        </p:nvSpPr>
        <p:spPr>
          <a:xfrm>
            <a:off x="1738650" y="1559750"/>
            <a:ext cx="2987400" cy="595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Desktop demo</a:t>
            </a:r>
            <a:endParaRPr/>
          </a:p>
        </p:txBody>
      </p:sp>
      <p:sp>
        <p:nvSpPr>
          <p:cNvPr id="1360" name="Google Shape;1360;p75"/>
          <p:cNvSpPr txBox="1">
            <a:spLocks noGrp="1"/>
          </p:cNvSpPr>
          <p:nvPr>
            <p:ph type="subTitle" idx="1"/>
          </p:nvPr>
        </p:nvSpPr>
        <p:spPr>
          <a:xfrm>
            <a:off x="1738650" y="2267575"/>
            <a:ext cx="2987400" cy="1210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a:t>
            </a:r>
            <a:r>
              <a:rPr lang="en" b="1"/>
              <a:t>“Replace image”</a:t>
            </a:r>
            <a:endParaRPr b="1"/>
          </a:p>
        </p:txBody>
      </p:sp>
      <p:grpSp>
        <p:nvGrpSpPr>
          <p:cNvPr id="1361" name="Google Shape;1361;p75"/>
          <p:cNvGrpSpPr/>
          <p:nvPr/>
        </p:nvGrpSpPr>
        <p:grpSpPr>
          <a:xfrm>
            <a:off x="5238271" y="3003162"/>
            <a:ext cx="2594995" cy="83700"/>
            <a:chOff x="5200510" y="2954025"/>
            <a:chExt cx="2594995" cy="83700"/>
          </a:xfrm>
        </p:grpSpPr>
        <p:grpSp>
          <p:nvGrpSpPr>
            <p:cNvPr id="1362" name="Google Shape;1362;p75"/>
            <p:cNvGrpSpPr/>
            <p:nvPr/>
          </p:nvGrpSpPr>
          <p:grpSpPr>
            <a:xfrm>
              <a:off x="5310851" y="2959677"/>
              <a:ext cx="2484653" cy="72388"/>
              <a:chOff x="532225" y="4215350"/>
              <a:chExt cx="3429000" cy="99900"/>
            </a:xfrm>
          </p:grpSpPr>
          <p:sp>
            <p:nvSpPr>
              <p:cNvPr id="1363" name="Google Shape;1363;p75"/>
              <p:cNvSpPr/>
              <p:nvPr/>
            </p:nvSpPr>
            <p:spPr>
              <a:xfrm>
                <a:off x="532225" y="4247750"/>
                <a:ext cx="3429000" cy="35100"/>
              </a:xfrm>
              <a:prstGeom prst="rect">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75"/>
              <p:cNvSpPr/>
              <p:nvPr/>
            </p:nvSpPr>
            <p:spPr>
              <a:xfrm>
                <a:off x="532225" y="4247750"/>
                <a:ext cx="1609200" cy="3510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75"/>
              <p:cNvSpPr/>
              <p:nvPr/>
            </p:nvSpPr>
            <p:spPr>
              <a:xfrm>
                <a:off x="2116350" y="4215350"/>
                <a:ext cx="99900" cy="999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6" name="Google Shape;1366;p75"/>
            <p:cNvSpPr/>
            <p:nvPr/>
          </p:nvSpPr>
          <p:spPr>
            <a:xfrm rot="5400000">
              <a:off x="5194810" y="2959725"/>
              <a:ext cx="83700" cy="72300"/>
            </a:xfrm>
            <a:prstGeom prst="triangle">
              <a:avLst>
                <a:gd name="adj" fmla="val 50000"/>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68" name="Google Shape;1368;p75"/>
          <p:cNvPicPr preferRelativeResize="0"/>
          <p:nvPr/>
        </p:nvPicPr>
        <p:blipFill>
          <a:blip r:embed="rId3">
            <a:alphaModFix/>
          </a:blip>
          <a:stretch>
            <a:fillRect/>
          </a:stretch>
        </p:blipFill>
        <p:spPr>
          <a:xfrm rot="-8100000">
            <a:off x="-1059242" y="2850293"/>
            <a:ext cx="4916876" cy="3637251"/>
          </a:xfrm>
          <a:prstGeom prst="rect">
            <a:avLst/>
          </a:prstGeom>
          <a:noFill/>
          <a:ln>
            <a:noFill/>
          </a:ln>
        </p:spPr>
      </p:pic>
      <p:pic>
        <p:nvPicPr>
          <p:cNvPr id="1369" name="Google Shape;1369;p75"/>
          <p:cNvPicPr preferRelativeResize="0"/>
          <p:nvPr/>
        </p:nvPicPr>
        <p:blipFill>
          <a:blip r:embed="rId3">
            <a:alphaModFix/>
          </a:blip>
          <a:stretch>
            <a:fillRect/>
          </a:stretch>
        </p:blipFill>
        <p:spPr>
          <a:xfrm rot="-2700000" flipH="1">
            <a:off x="-1059242" y="-1346020"/>
            <a:ext cx="4916876" cy="3637251"/>
          </a:xfrm>
          <a:prstGeom prst="rect">
            <a:avLst/>
          </a:prstGeom>
          <a:noFill/>
          <a:ln>
            <a:noFill/>
          </a:ln>
        </p:spPr>
      </p:pic>
      <p:sp>
        <p:nvSpPr>
          <p:cNvPr id="2" name="Рисунок 1"/>
          <p:cNvSpPr>
            <a:spLocks noGrp="1"/>
          </p:cNvSpPr>
          <p:nvPr>
            <p:ph type="pic" idx="2"/>
          </p:nvPr>
        </p:nvSpPr>
        <p:spPr/>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76"/>
          <p:cNvSpPr txBox="1">
            <a:spLocks noGrp="1"/>
          </p:cNvSpPr>
          <p:nvPr>
            <p:ph type="title"/>
          </p:nvPr>
        </p:nvSpPr>
        <p:spPr>
          <a:xfrm>
            <a:off x="4693636" y="1559761"/>
            <a:ext cx="2958900" cy="59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Tablet demo</a:t>
            </a:r>
            <a:endParaRPr>
              <a:solidFill>
                <a:schemeClr val="dk1"/>
              </a:solidFill>
            </a:endParaRPr>
          </a:p>
        </p:txBody>
      </p:sp>
      <p:sp>
        <p:nvSpPr>
          <p:cNvPr id="1375" name="Google Shape;1375;p76"/>
          <p:cNvSpPr txBox="1">
            <a:spLocks noGrp="1"/>
          </p:cNvSpPr>
          <p:nvPr>
            <p:ph type="subTitle" idx="1"/>
          </p:nvPr>
        </p:nvSpPr>
        <p:spPr>
          <a:xfrm>
            <a:off x="4693625" y="2221500"/>
            <a:ext cx="2958900" cy="110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a:t>
            </a:r>
            <a:r>
              <a:rPr lang="en" b="1"/>
              <a:t>“Replace image”</a:t>
            </a:r>
            <a:endParaRPr/>
          </a:p>
        </p:txBody>
      </p:sp>
      <p:sp>
        <p:nvSpPr>
          <p:cNvPr id="1376" name="Google Shape;1376;p76"/>
          <p:cNvSpPr/>
          <p:nvPr/>
        </p:nvSpPr>
        <p:spPr>
          <a:xfrm>
            <a:off x="1762594" y="964550"/>
            <a:ext cx="2443787" cy="3315361"/>
          </a:xfrm>
          <a:custGeom>
            <a:avLst/>
            <a:gdLst/>
            <a:ahLst/>
            <a:cxnLst/>
            <a:rect l="l" t="t" r="r" b="b"/>
            <a:pathLst>
              <a:path w="70249" h="95461" extrusionOk="0">
                <a:moveTo>
                  <a:pt x="35124" y="3590"/>
                </a:moveTo>
                <a:lnTo>
                  <a:pt x="35466" y="3675"/>
                </a:lnTo>
                <a:lnTo>
                  <a:pt x="35723" y="3846"/>
                </a:lnTo>
                <a:lnTo>
                  <a:pt x="35894" y="4103"/>
                </a:lnTo>
                <a:lnTo>
                  <a:pt x="35979" y="4444"/>
                </a:lnTo>
                <a:lnTo>
                  <a:pt x="35894" y="4786"/>
                </a:lnTo>
                <a:lnTo>
                  <a:pt x="35723" y="5043"/>
                </a:lnTo>
                <a:lnTo>
                  <a:pt x="35466" y="5299"/>
                </a:lnTo>
                <a:lnTo>
                  <a:pt x="34783" y="5299"/>
                </a:lnTo>
                <a:lnTo>
                  <a:pt x="34526" y="5043"/>
                </a:lnTo>
                <a:lnTo>
                  <a:pt x="34355" y="4786"/>
                </a:lnTo>
                <a:lnTo>
                  <a:pt x="34270" y="4444"/>
                </a:lnTo>
                <a:lnTo>
                  <a:pt x="34355" y="4103"/>
                </a:lnTo>
                <a:lnTo>
                  <a:pt x="34526" y="3846"/>
                </a:lnTo>
                <a:lnTo>
                  <a:pt x="34783" y="3675"/>
                </a:lnTo>
                <a:lnTo>
                  <a:pt x="35124" y="3590"/>
                </a:lnTo>
                <a:close/>
                <a:moveTo>
                  <a:pt x="64950" y="8547"/>
                </a:moveTo>
                <a:lnTo>
                  <a:pt x="64950" y="86914"/>
                </a:lnTo>
                <a:lnTo>
                  <a:pt x="5299" y="86914"/>
                </a:lnTo>
                <a:lnTo>
                  <a:pt x="5299" y="8547"/>
                </a:lnTo>
                <a:close/>
                <a:moveTo>
                  <a:pt x="35552" y="89307"/>
                </a:moveTo>
                <a:lnTo>
                  <a:pt x="35894" y="89478"/>
                </a:lnTo>
                <a:lnTo>
                  <a:pt x="36235" y="89649"/>
                </a:lnTo>
                <a:lnTo>
                  <a:pt x="36492" y="89905"/>
                </a:lnTo>
                <a:lnTo>
                  <a:pt x="36748" y="90162"/>
                </a:lnTo>
                <a:lnTo>
                  <a:pt x="36919" y="90504"/>
                </a:lnTo>
                <a:lnTo>
                  <a:pt x="37005" y="90845"/>
                </a:lnTo>
                <a:lnTo>
                  <a:pt x="37090" y="91273"/>
                </a:lnTo>
                <a:lnTo>
                  <a:pt x="37005" y="91615"/>
                </a:lnTo>
                <a:lnTo>
                  <a:pt x="36919" y="92042"/>
                </a:lnTo>
                <a:lnTo>
                  <a:pt x="36748" y="92384"/>
                </a:lnTo>
                <a:lnTo>
                  <a:pt x="36492" y="92640"/>
                </a:lnTo>
                <a:lnTo>
                  <a:pt x="36235" y="92896"/>
                </a:lnTo>
                <a:lnTo>
                  <a:pt x="35894" y="93067"/>
                </a:lnTo>
                <a:lnTo>
                  <a:pt x="35552" y="93153"/>
                </a:lnTo>
                <a:lnTo>
                  <a:pt x="35124" y="93238"/>
                </a:lnTo>
                <a:lnTo>
                  <a:pt x="34697" y="93153"/>
                </a:lnTo>
                <a:lnTo>
                  <a:pt x="34355" y="93067"/>
                </a:lnTo>
                <a:lnTo>
                  <a:pt x="34013" y="92896"/>
                </a:lnTo>
                <a:lnTo>
                  <a:pt x="33757" y="92640"/>
                </a:lnTo>
                <a:lnTo>
                  <a:pt x="33501" y="92384"/>
                </a:lnTo>
                <a:lnTo>
                  <a:pt x="33330" y="92042"/>
                </a:lnTo>
                <a:lnTo>
                  <a:pt x="33244" y="91615"/>
                </a:lnTo>
                <a:lnTo>
                  <a:pt x="33159" y="91273"/>
                </a:lnTo>
                <a:lnTo>
                  <a:pt x="33244" y="90845"/>
                </a:lnTo>
                <a:lnTo>
                  <a:pt x="33330" y="90504"/>
                </a:lnTo>
                <a:lnTo>
                  <a:pt x="33501" y="90162"/>
                </a:lnTo>
                <a:lnTo>
                  <a:pt x="33757" y="89905"/>
                </a:lnTo>
                <a:lnTo>
                  <a:pt x="34013" y="89649"/>
                </a:lnTo>
                <a:lnTo>
                  <a:pt x="34355" y="89478"/>
                </a:lnTo>
                <a:lnTo>
                  <a:pt x="34697" y="89307"/>
                </a:lnTo>
                <a:close/>
                <a:moveTo>
                  <a:pt x="3333" y="0"/>
                </a:moveTo>
                <a:lnTo>
                  <a:pt x="2649" y="86"/>
                </a:lnTo>
                <a:lnTo>
                  <a:pt x="2051" y="257"/>
                </a:lnTo>
                <a:lnTo>
                  <a:pt x="1453" y="599"/>
                </a:lnTo>
                <a:lnTo>
                  <a:pt x="1026" y="1026"/>
                </a:lnTo>
                <a:lnTo>
                  <a:pt x="598" y="1453"/>
                </a:lnTo>
                <a:lnTo>
                  <a:pt x="256" y="2052"/>
                </a:lnTo>
                <a:lnTo>
                  <a:pt x="85" y="2650"/>
                </a:lnTo>
                <a:lnTo>
                  <a:pt x="0" y="3333"/>
                </a:lnTo>
                <a:lnTo>
                  <a:pt x="0" y="92213"/>
                </a:lnTo>
                <a:lnTo>
                  <a:pt x="85" y="92811"/>
                </a:lnTo>
                <a:lnTo>
                  <a:pt x="256" y="93495"/>
                </a:lnTo>
                <a:lnTo>
                  <a:pt x="598" y="94007"/>
                </a:lnTo>
                <a:lnTo>
                  <a:pt x="1026" y="94520"/>
                </a:lnTo>
                <a:lnTo>
                  <a:pt x="1453" y="94862"/>
                </a:lnTo>
                <a:lnTo>
                  <a:pt x="2051" y="95204"/>
                </a:lnTo>
                <a:lnTo>
                  <a:pt x="2649" y="95375"/>
                </a:lnTo>
                <a:lnTo>
                  <a:pt x="3333" y="95460"/>
                </a:lnTo>
                <a:lnTo>
                  <a:pt x="66916" y="95460"/>
                </a:lnTo>
                <a:lnTo>
                  <a:pt x="67600" y="95375"/>
                </a:lnTo>
                <a:lnTo>
                  <a:pt x="68198" y="95204"/>
                </a:lnTo>
                <a:lnTo>
                  <a:pt x="68796" y="94862"/>
                </a:lnTo>
                <a:lnTo>
                  <a:pt x="69309" y="94520"/>
                </a:lnTo>
                <a:lnTo>
                  <a:pt x="69651" y="94007"/>
                </a:lnTo>
                <a:lnTo>
                  <a:pt x="69992" y="93495"/>
                </a:lnTo>
                <a:lnTo>
                  <a:pt x="70163" y="92811"/>
                </a:lnTo>
                <a:lnTo>
                  <a:pt x="70249" y="92213"/>
                </a:lnTo>
                <a:lnTo>
                  <a:pt x="70249" y="3333"/>
                </a:lnTo>
                <a:lnTo>
                  <a:pt x="70163" y="2650"/>
                </a:lnTo>
                <a:lnTo>
                  <a:pt x="69992" y="2052"/>
                </a:lnTo>
                <a:lnTo>
                  <a:pt x="69651" y="1453"/>
                </a:lnTo>
                <a:lnTo>
                  <a:pt x="69309" y="1026"/>
                </a:lnTo>
                <a:lnTo>
                  <a:pt x="68796" y="599"/>
                </a:lnTo>
                <a:lnTo>
                  <a:pt x="68198" y="257"/>
                </a:lnTo>
                <a:lnTo>
                  <a:pt x="67600" y="86"/>
                </a:lnTo>
                <a:lnTo>
                  <a:pt x="66916" y="0"/>
                </a:lnTo>
                <a:close/>
              </a:path>
            </a:pathLst>
          </a:custGeom>
          <a:solidFill>
            <a:srgbClr val="00AB8D">
              <a:alpha val="32139"/>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8" name="Google Shape;1378;p76"/>
          <p:cNvPicPr preferRelativeResize="0"/>
          <p:nvPr/>
        </p:nvPicPr>
        <p:blipFill>
          <a:blip r:embed="rId3">
            <a:alphaModFix/>
          </a:blip>
          <a:stretch>
            <a:fillRect/>
          </a:stretch>
        </p:blipFill>
        <p:spPr>
          <a:xfrm rot="8100000" flipH="1">
            <a:off x="5259983" y="2850293"/>
            <a:ext cx="4916876" cy="3637251"/>
          </a:xfrm>
          <a:prstGeom prst="rect">
            <a:avLst/>
          </a:prstGeom>
          <a:noFill/>
          <a:ln>
            <a:noFill/>
          </a:ln>
        </p:spPr>
      </p:pic>
      <p:pic>
        <p:nvPicPr>
          <p:cNvPr id="1379" name="Google Shape;1379;p76"/>
          <p:cNvPicPr preferRelativeResize="0"/>
          <p:nvPr/>
        </p:nvPicPr>
        <p:blipFill>
          <a:blip r:embed="rId3">
            <a:alphaModFix/>
          </a:blip>
          <a:stretch>
            <a:fillRect/>
          </a:stretch>
        </p:blipFill>
        <p:spPr>
          <a:xfrm rot="2700000">
            <a:off x="5259983" y="-1346007"/>
            <a:ext cx="4916876" cy="3637251"/>
          </a:xfrm>
          <a:prstGeom prst="rect">
            <a:avLst/>
          </a:prstGeom>
          <a:noFill/>
          <a:ln>
            <a:noFill/>
          </a:ln>
        </p:spPr>
      </p:pic>
      <p:sp>
        <p:nvSpPr>
          <p:cNvPr id="2" name="Рисунок 1"/>
          <p:cNvSpPr>
            <a:spLocks noGrp="1"/>
          </p:cNvSpPr>
          <p:nvPr>
            <p:ph type="pic" idx="2"/>
          </p:nvPr>
        </p:nvSpPr>
        <p:spPr/>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83"/>
        <p:cNvGrpSpPr/>
        <p:nvPr/>
      </p:nvGrpSpPr>
      <p:grpSpPr>
        <a:xfrm>
          <a:off x="0" y="0"/>
          <a:ext cx="0" cy="0"/>
          <a:chOff x="0" y="0"/>
          <a:chExt cx="0" cy="0"/>
        </a:xfrm>
      </p:grpSpPr>
      <p:sp>
        <p:nvSpPr>
          <p:cNvPr id="1384" name="Google Shape;1384;p77"/>
          <p:cNvSpPr txBox="1">
            <a:spLocks noGrp="1"/>
          </p:cNvSpPr>
          <p:nvPr>
            <p:ph type="title"/>
          </p:nvPr>
        </p:nvSpPr>
        <p:spPr>
          <a:xfrm>
            <a:off x="1767336" y="1559761"/>
            <a:ext cx="2958900" cy="595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rPr>
              <a:t>Mobile demo</a:t>
            </a:r>
            <a:endParaRPr>
              <a:solidFill>
                <a:schemeClr val="dk1"/>
              </a:solidFill>
            </a:endParaRPr>
          </a:p>
        </p:txBody>
      </p:sp>
      <p:sp>
        <p:nvSpPr>
          <p:cNvPr id="1385" name="Google Shape;1385;p77"/>
          <p:cNvSpPr txBox="1">
            <a:spLocks noGrp="1"/>
          </p:cNvSpPr>
          <p:nvPr>
            <p:ph type="subTitle" idx="1"/>
          </p:nvPr>
        </p:nvSpPr>
        <p:spPr>
          <a:xfrm>
            <a:off x="1767325" y="2221504"/>
            <a:ext cx="2958900" cy="107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a:t>
            </a:r>
            <a:r>
              <a:rPr lang="en" b="1"/>
              <a:t>“Replace image”</a:t>
            </a:r>
            <a:endParaRPr/>
          </a:p>
        </p:txBody>
      </p:sp>
      <p:sp>
        <p:nvSpPr>
          <p:cNvPr id="1386" name="Google Shape;1386;p77"/>
          <p:cNvSpPr/>
          <p:nvPr/>
        </p:nvSpPr>
        <p:spPr>
          <a:xfrm>
            <a:off x="5130206" y="1008713"/>
            <a:ext cx="1483167" cy="3230959"/>
          </a:xfrm>
          <a:custGeom>
            <a:avLst/>
            <a:gdLst/>
            <a:ahLst/>
            <a:cxnLst/>
            <a:rect l="l" t="t" r="r" b="b"/>
            <a:pathLst>
              <a:path w="61960" h="122466" extrusionOk="0">
                <a:moveTo>
                  <a:pt x="52217" y="0"/>
                </a:moveTo>
                <a:lnTo>
                  <a:pt x="9743" y="0"/>
                </a:lnTo>
                <a:lnTo>
                  <a:pt x="9743" y="0"/>
                </a:lnTo>
                <a:lnTo>
                  <a:pt x="8803" y="0"/>
                </a:lnTo>
                <a:lnTo>
                  <a:pt x="7778" y="171"/>
                </a:lnTo>
                <a:lnTo>
                  <a:pt x="6838" y="427"/>
                </a:lnTo>
                <a:lnTo>
                  <a:pt x="5983" y="769"/>
                </a:lnTo>
                <a:lnTo>
                  <a:pt x="5129" y="1111"/>
                </a:lnTo>
                <a:lnTo>
                  <a:pt x="4359" y="1624"/>
                </a:lnTo>
                <a:lnTo>
                  <a:pt x="3590" y="2222"/>
                </a:lnTo>
                <a:lnTo>
                  <a:pt x="2907" y="2820"/>
                </a:lnTo>
                <a:lnTo>
                  <a:pt x="2223" y="3504"/>
                </a:lnTo>
                <a:lnTo>
                  <a:pt x="1710" y="4273"/>
                </a:lnTo>
                <a:lnTo>
                  <a:pt x="1197" y="5042"/>
                </a:lnTo>
                <a:lnTo>
                  <a:pt x="770" y="5897"/>
                </a:lnTo>
                <a:lnTo>
                  <a:pt x="514" y="6837"/>
                </a:lnTo>
                <a:lnTo>
                  <a:pt x="257" y="7777"/>
                </a:lnTo>
                <a:lnTo>
                  <a:pt x="86" y="8717"/>
                </a:lnTo>
                <a:lnTo>
                  <a:pt x="1" y="9743"/>
                </a:lnTo>
                <a:lnTo>
                  <a:pt x="1" y="112723"/>
                </a:lnTo>
                <a:lnTo>
                  <a:pt x="1" y="112723"/>
                </a:lnTo>
                <a:lnTo>
                  <a:pt x="86" y="113748"/>
                </a:lnTo>
                <a:lnTo>
                  <a:pt x="257" y="114688"/>
                </a:lnTo>
                <a:lnTo>
                  <a:pt x="514" y="115629"/>
                </a:lnTo>
                <a:lnTo>
                  <a:pt x="770" y="116569"/>
                </a:lnTo>
                <a:lnTo>
                  <a:pt x="1197" y="117423"/>
                </a:lnTo>
                <a:lnTo>
                  <a:pt x="1710" y="118192"/>
                </a:lnTo>
                <a:lnTo>
                  <a:pt x="2223" y="118962"/>
                </a:lnTo>
                <a:lnTo>
                  <a:pt x="2907" y="119645"/>
                </a:lnTo>
                <a:lnTo>
                  <a:pt x="3590" y="120243"/>
                </a:lnTo>
                <a:lnTo>
                  <a:pt x="4359" y="120842"/>
                </a:lnTo>
                <a:lnTo>
                  <a:pt x="5129" y="121354"/>
                </a:lnTo>
                <a:lnTo>
                  <a:pt x="5983" y="121696"/>
                </a:lnTo>
                <a:lnTo>
                  <a:pt x="6838" y="122038"/>
                </a:lnTo>
                <a:lnTo>
                  <a:pt x="7778" y="122294"/>
                </a:lnTo>
                <a:lnTo>
                  <a:pt x="8803" y="122465"/>
                </a:lnTo>
                <a:lnTo>
                  <a:pt x="9743" y="122465"/>
                </a:lnTo>
                <a:lnTo>
                  <a:pt x="52217" y="122465"/>
                </a:lnTo>
                <a:lnTo>
                  <a:pt x="52217" y="122465"/>
                </a:lnTo>
                <a:lnTo>
                  <a:pt x="53243" y="122465"/>
                </a:lnTo>
                <a:lnTo>
                  <a:pt x="54183" y="122294"/>
                </a:lnTo>
                <a:lnTo>
                  <a:pt x="55123" y="122038"/>
                </a:lnTo>
                <a:lnTo>
                  <a:pt x="55978" y="121696"/>
                </a:lnTo>
                <a:lnTo>
                  <a:pt x="56832" y="121354"/>
                </a:lnTo>
                <a:lnTo>
                  <a:pt x="57687" y="120842"/>
                </a:lnTo>
                <a:lnTo>
                  <a:pt x="58371" y="120243"/>
                </a:lnTo>
                <a:lnTo>
                  <a:pt x="59054" y="119645"/>
                </a:lnTo>
                <a:lnTo>
                  <a:pt x="59738" y="118962"/>
                </a:lnTo>
                <a:lnTo>
                  <a:pt x="60251" y="118192"/>
                </a:lnTo>
                <a:lnTo>
                  <a:pt x="60764" y="117423"/>
                </a:lnTo>
                <a:lnTo>
                  <a:pt x="61191" y="116569"/>
                </a:lnTo>
                <a:lnTo>
                  <a:pt x="61533" y="115629"/>
                </a:lnTo>
                <a:lnTo>
                  <a:pt x="61704" y="114688"/>
                </a:lnTo>
                <a:lnTo>
                  <a:pt x="61875" y="113748"/>
                </a:lnTo>
                <a:lnTo>
                  <a:pt x="61960" y="112723"/>
                </a:lnTo>
                <a:lnTo>
                  <a:pt x="61960" y="9743"/>
                </a:lnTo>
                <a:lnTo>
                  <a:pt x="61960" y="9743"/>
                </a:lnTo>
                <a:lnTo>
                  <a:pt x="61875" y="8717"/>
                </a:lnTo>
                <a:lnTo>
                  <a:pt x="61704" y="7777"/>
                </a:lnTo>
                <a:lnTo>
                  <a:pt x="61533" y="6837"/>
                </a:lnTo>
                <a:lnTo>
                  <a:pt x="61191" y="5897"/>
                </a:lnTo>
                <a:lnTo>
                  <a:pt x="60764" y="5042"/>
                </a:lnTo>
                <a:lnTo>
                  <a:pt x="60251" y="4273"/>
                </a:lnTo>
                <a:lnTo>
                  <a:pt x="59738" y="3504"/>
                </a:lnTo>
                <a:lnTo>
                  <a:pt x="59054" y="2820"/>
                </a:lnTo>
                <a:lnTo>
                  <a:pt x="58371" y="2222"/>
                </a:lnTo>
                <a:lnTo>
                  <a:pt x="57687" y="1624"/>
                </a:lnTo>
                <a:lnTo>
                  <a:pt x="56832" y="1111"/>
                </a:lnTo>
                <a:lnTo>
                  <a:pt x="55978" y="769"/>
                </a:lnTo>
                <a:lnTo>
                  <a:pt x="55123" y="427"/>
                </a:lnTo>
                <a:lnTo>
                  <a:pt x="54183" y="171"/>
                </a:lnTo>
                <a:lnTo>
                  <a:pt x="53243" y="0"/>
                </a:lnTo>
                <a:lnTo>
                  <a:pt x="52217" y="0"/>
                </a:lnTo>
                <a:lnTo>
                  <a:pt x="52217" y="0"/>
                </a:lnTo>
                <a:close/>
                <a:moveTo>
                  <a:pt x="24870" y="5042"/>
                </a:moveTo>
                <a:lnTo>
                  <a:pt x="24870" y="5042"/>
                </a:lnTo>
                <a:lnTo>
                  <a:pt x="24955" y="5042"/>
                </a:lnTo>
                <a:lnTo>
                  <a:pt x="37176" y="5042"/>
                </a:lnTo>
                <a:lnTo>
                  <a:pt x="37176" y="5042"/>
                </a:lnTo>
                <a:lnTo>
                  <a:pt x="37433" y="5042"/>
                </a:lnTo>
                <a:lnTo>
                  <a:pt x="37689" y="5213"/>
                </a:lnTo>
                <a:lnTo>
                  <a:pt x="37860" y="5469"/>
                </a:lnTo>
                <a:lnTo>
                  <a:pt x="37946" y="5811"/>
                </a:lnTo>
                <a:lnTo>
                  <a:pt x="37946" y="5811"/>
                </a:lnTo>
                <a:lnTo>
                  <a:pt x="37860" y="6068"/>
                </a:lnTo>
                <a:lnTo>
                  <a:pt x="37689" y="6324"/>
                </a:lnTo>
                <a:lnTo>
                  <a:pt x="37433" y="6495"/>
                </a:lnTo>
                <a:lnTo>
                  <a:pt x="37091" y="6580"/>
                </a:lnTo>
                <a:lnTo>
                  <a:pt x="37091" y="6580"/>
                </a:lnTo>
                <a:lnTo>
                  <a:pt x="37091" y="6580"/>
                </a:lnTo>
                <a:lnTo>
                  <a:pt x="24870" y="6580"/>
                </a:lnTo>
                <a:lnTo>
                  <a:pt x="24870" y="6580"/>
                </a:lnTo>
                <a:lnTo>
                  <a:pt x="24870" y="6580"/>
                </a:lnTo>
                <a:lnTo>
                  <a:pt x="24528" y="6495"/>
                </a:lnTo>
                <a:lnTo>
                  <a:pt x="24272" y="6324"/>
                </a:lnTo>
                <a:lnTo>
                  <a:pt x="24101" y="6068"/>
                </a:lnTo>
                <a:lnTo>
                  <a:pt x="24101" y="5811"/>
                </a:lnTo>
                <a:lnTo>
                  <a:pt x="24101" y="5811"/>
                </a:lnTo>
                <a:lnTo>
                  <a:pt x="24101" y="5469"/>
                </a:lnTo>
                <a:lnTo>
                  <a:pt x="24272" y="5213"/>
                </a:lnTo>
                <a:lnTo>
                  <a:pt x="24528" y="5042"/>
                </a:lnTo>
                <a:lnTo>
                  <a:pt x="24870" y="5042"/>
                </a:lnTo>
                <a:lnTo>
                  <a:pt x="24870" y="5042"/>
                </a:lnTo>
                <a:close/>
                <a:moveTo>
                  <a:pt x="31023" y="119389"/>
                </a:moveTo>
                <a:lnTo>
                  <a:pt x="31023" y="119389"/>
                </a:lnTo>
                <a:lnTo>
                  <a:pt x="30340" y="119303"/>
                </a:lnTo>
                <a:lnTo>
                  <a:pt x="29741" y="119132"/>
                </a:lnTo>
                <a:lnTo>
                  <a:pt x="29143" y="118791"/>
                </a:lnTo>
                <a:lnTo>
                  <a:pt x="28630" y="118449"/>
                </a:lnTo>
                <a:lnTo>
                  <a:pt x="28288" y="117936"/>
                </a:lnTo>
                <a:lnTo>
                  <a:pt x="27947" y="117338"/>
                </a:lnTo>
                <a:lnTo>
                  <a:pt x="27776" y="116740"/>
                </a:lnTo>
                <a:lnTo>
                  <a:pt x="27690" y="116056"/>
                </a:lnTo>
                <a:lnTo>
                  <a:pt x="27690" y="116056"/>
                </a:lnTo>
                <a:lnTo>
                  <a:pt x="27776" y="115458"/>
                </a:lnTo>
                <a:lnTo>
                  <a:pt x="27947" y="114774"/>
                </a:lnTo>
                <a:lnTo>
                  <a:pt x="28288" y="114261"/>
                </a:lnTo>
                <a:lnTo>
                  <a:pt x="28630" y="113748"/>
                </a:lnTo>
                <a:lnTo>
                  <a:pt x="29143" y="113407"/>
                </a:lnTo>
                <a:lnTo>
                  <a:pt x="29741" y="113065"/>
                </a:lnTo>
                <a:lnTo>
                  <a:pt x="30340" y="112894"/>
                </a:lnTo>
                <a:lnTo>
                  <a:pt x="31023" y="112808"/>
                </a:lnTo>
                <a:lnTo>
                  <a:pt x="31023" y="112808"/>
                </a:lnTo>
                <a:lnTo>
                  <a:pt x="31621" y="112894"/>
                </a:lnTo>
                <a:lnTo>
                  <a:pt x="32305" y="113065"/>
                </a:lnTo>
                <a:lnTo>
                  <a:pt x="32818" y="113407"/>
                </a:lnTo>
                <a:lnTo>
                  <a:pt x="33331" y="113748"/>
                </a:lnTo>
                <a:lnTo>
                  <a:pt x="33758" y="114261"/>
                </a:lnTo>
                <a:lnTo>
                  <a:pt x="34014" y="114774"/>
                </a:lnTo>
                <a:lnTo>
                  <a:pt x="34185" y="115458"/>
                </a:lnTo>
                <a:lnTo>
                  <a:pt x="34271" y="116056"/>
                </a:lnTo>
                <a:lnTo>
                  <a:pt x="34271" y="116056"/>
                </a:lnTo>
                <a:lnTo>
                  <a:pt x="34185" y="116740"/>
                </a:lnTo>
                <a:lnTo>
                  <a:pt x="34014" y="117338"/>
                </a:lnTo>
                <a:lnTo>
                  <a:pt x="33758" y="117936"/>
                </a:lnTo>
                <a:lnTo>
                  <a:pt x="33331" y="118449"/>
                </a:lnTo>
                <a:lnTo>
                  <a:pt x="32818" y="118791"/>
                </a:lnTo>
                <a:lnTo>
                  <a:pt x="32305" y="119132"/>
                </a:lnTo>
                <a:lnTo>
                  <a:pt x="31621" y="119303"/>
                </a:lnTo>
                <a:lnTo>
                  <a:pt x="31023" y="119389"/>
                </a:lnTo>
                <a:lnTo>
                  <a:pt x="31023" y="119389"/>
                </a:lnTo>
                <a:close/>
                <a:moveTo>
                  <a:pt x="59482" y="108877"/>
                </a:moveTo>
                <a:lnTo>
                  <a:pt x="2479" y="108877"/>
                </a:lnTo>
                <a:lnTo>
                  <a:pt x="2479" y="13588"/>
                </a:lnTo>
                <a:lnTo>
                  <a:pt x="59482" y="13588"/>
                </a:lnTo>
                <a:lnTo>
                  <a:pt x="59482" y="108877"/>
                </a:lnTo>
                <a:close/>
              </a:path>
            </a:pathLst>
          </a:custGeom>
          <a:solidFill>
            <a:srgbClr val="00AB8D">
              <a:alpha val="32139"/>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88" name="Google Shape;1388;p77"/>
          <p:cNvPicPr preferRelativeResize="0"/>
          <p:nvPr/>
        </p:nvPicPr>
        <p:blipFill>
          <a:blip r:embed="rId3">
            <a:alphaModFix/>
          </a:blip>
          <a:stretch>
            <a:fillRect/>
          </a:stretch>
        </p:blipFill>
        <p:spPr>
          <a:xfrm rot="-5400000" flipH="1">
            <a:off x="-1998765" y="-208470"/>
            <a:ext cx="4916874" cy="3637250"/>
          </a:xfrm>
          <a:prstGeom prst="rect">
            <a:avLst/>
          </a:prstGeom>
          <a:noFill/>
          <a:ln>
            <a:noFill/>
          </a:ln>
        </p:spPr>
      </p:pic>
      <p:pic>
        <p:nvPicPr>
          <p:cNvPr id="1389" name="Google Shape;1389;p77"/>
          <p:cNvPicPr preferRelativeResize="0"/>
          <p:nvPr/>
        </p:nvPicPr>
        <p:blipFill>
          <a:blip r:embed="rId3">
            <a:alphaModFix/>
          </a:blip>
          <a:stretch>
            <a:fillRect/>
          </a:stretch>
        </p:blipFill>
        <p:spPr>
          <a:xfrm rot="-5400000">
            <a:off x="-1998765" y="1819605"/>
            <a:ext cx="4916874" cy="3637250"/>
          </a:xfrm>
          <a:prstGeom prst="rect">
            <a:avLst/>
          </a:prstGeom>
          <a:noFill/>
          <a:ln>
            <a:noFill/>
          </a:ln>
        </p:spPr>
      </p:pic>
      <p:sp>
        <p:nvSpPr>
          <p:cNvPr id="2" name="Рисунок 1"/>
          <p:cNvSpPr>
            <a:spLocks noGrp="1"/>
          </p:cNvSpPr>
          <p:nvPr>
            <p:ph type="pic" idx="2"/>
          </p:nvPr>
        </p:nvSpPr>
        <p:spPr/>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93"/>
        <p:cNvGrpSpPr/>
        <p:nvPr/>
      </p:nvGrpSpPr>
      <p:grpSpPr>
        <a:xfrm>
          <a:off x="0" y="0"/>
          <a:ext cx="0" cy="0"/>
          <a:chOff x="0" y="0"/>
          <a:chExt cx="0" cy="0"/>
        </a:xfrm>
      </p:grpSpPr>
      <p:sp>
        <p:nvSpPr>
          <p:cNvPr id="1394" name="Google Shape;1394;p78"/>
          <p:cNvSpPr txBox="1">
            <a:spLocks noGrp="1"/>
          </p:cNvSpPr>
          <p:nvPr>
            <p:ph type="title"/>
          </p:nvPr>
        </p:nvSpPr>
        <p:spPr>
          <a:xfrm>
            <a:off x="3817375" y="554950"/>
            <a:ext cx="4613400" cy="109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1395" name="Google Shape;1395;p78"/>
          <p:cNvSpPr txBox="1">
            <a:spLocks noGrp="1"/>
          </p:cNvSpPr>
          <p:nvPr>
            <p:ph type="subTitle" idx="1"/>
          </p:nvPr>
        </p:nvSpPr>
        <p:spPr>
          <a:xfrm>
            <a:off x="3876950" y="1788750"/>
            <a:ext cx="3560700" cy="101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Do you have any questions?</a:t>
            </a:r>
            <a:endParaRPr b="1"/>
          </a:p>
          <a:p>
            <a:pPr marL="0" lvl="0" indent="0" algn="l" rtl="0">
              <a:spcBef>
                <a:spcPts val="0"/>
              </a:spcBef>
              <a:spcAft>
                <a:spcPts val="0"/>
              </a:spcAft>
              <a:buNone/>
            </a:pPr>
            <a:r>
              <a:rPr lang="en"/>
              <a:t>youremail@freepik.com</a:t>
            </a:r>
            <a:endParaRPr/>
          </a:p>
          <a:p>
            <a:pPr marL="0" lvl="0" indent="0" algn="l" rtl="0">
              <a:spcBef>
                <a:spcPts val="0"/>
              </a:spcBef>
              <a:spcAft>
                <a:spcPts val="0"/>
              </a:spcAft>
              <a:buNone/>
            </a:pPr>
            <a:r>
              <a:rPr lang="en"/>
              <a:t>+91 620 421 838</a:t>
            </a:r>
            <a:endParaRPr/>
          </a:p>
          <a:p>
            <a:pPr marL="0" lvl="0" indent="0" algn="l" rtl="0">
              <a:spcBef>
                <a:spcPts val="0"/>
              </a:spcBef>
              <a:spcAft>
                <a:spcPts val="0"/>
              </a:spcAft>
              <a:buNone/>
            </a:pPr>
            <a:r>
              <a:rPr lang="en"/>
              <a:t>yourcompany.com</a:t>
            </a:r>
            <a:endParaRPr/>
          </a:p>
        </p:txBody>
      </p:sp>
      <p:sp>
        <p:nvSpPr>
          <p:cNvPr id="1396" name="Google Shape;1396;p78"/>
          <p:cNvSpPr txBox="1"/>
          <p:nvPr/>
        </p:nvSpPr>
        <p:spPr>
          <a:xfrm>
            <a:off x="3876950" y="4335350"/>
            <a:ext cx="3560700" cy="253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lt1"/>
                </a:solidFill>
                <a:latin typeface="Advent Pro"/>
                <a:ea typeface="Advent Pro"/>
                <a:cs typeface="Advent Pro"/>
                <a:sym typeface="Advent Pro"/>
              </a:rPr>
              <a:t>Please keep this slide for attribution</a:t>
            </a:r>
            <a:endParaRPr sz="1200">
              <a:solidFill>
                <a:schemeClr val="lt1"/>
              </a:solidFill>
              <a:latin typeface="Advent Pro"/>
              <a:ea typeface="Advent Pro"/>
              <a:cs typeface="Advent Pro"/>
              <a:sym typeface="Advent Pro"/>
            </a:endParaRPr>
          </a:p>
        </p:txBody>
      </p:sp>
      <p:grpSp>
        <p:nvGrpSpPr>
          <p:cNvPr id="1397" name="Google Shape;1397;p78"/>
          <p:cNvGrpSpPr/>
          <p:nvPr/>
        </p:nvGrpSpPr>
        <p:grpSpPr>
          <a:xfrm>
            <a:off x="3970806" y="2996332"/>
            <a:ext cx="1708615" cy="356865"/>
            <a:chOff x="3970806" y="2996332"/>
            <a:chExt cx="1708615" cy="356865"/>
          </a:xfrm>
        </p:grpSpPr>
        <p:grpSp>
          <p:nvGrpSpPr>
            <p:cNvPr id="1398" name="Google Shape;1398;p78"/>
            <p:cNvGrpSpPr/>
            <p:nvPr/>
          </p:nvGrpSpPr>
          <p:grpSpPr>
            <a:xfrm>
              <a:off x="4867674" y="2996332"/>
              <a:ext cx="363314" cy="356576"/>
              <a:chOff x="3763184" y="3817357"/>
              <a:chExt cx="363314" cy="356576"/>
            </a:xfrm>
          </p:grpSpPr>
          <p:sp>
            <p:nvSpPr>
              <p:cNvPr id="1399" name="Google Shape;1399;p78"/>
              <p:cNvSpPr/>
              <p:nvPr/>
            </p:nvSpPr>
            <p:spPr>
              <a:xfrm>
                <a:off x="3763184"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rgbClr val="627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8"/>
              <p:cNvSpPr/>
              <p:nvPr/>
            </p:nvSpPr>
            <p:spPr>
              <a:xfrm>
                <a:off x="3918324" y="3817357"/>
                <a:ext cx="208173" cy="356576"/>
              </a:xfrm>
              <a:custGeom>
                <a:avLst/>
                <a:gdLst/>
                <a:ahLst/>
                <a:cxnLst/>
                <a:rect l="l" t="t" r="r" b="b"/>
                <a:pathLst>
                  <a:path w="7941" h="13602" extrusionOk="0">
                    <a:moveTo>
                      <a:pt x="896" y="0"/>
                    </a:moveTo>
                    <a:cubicBezTo>
                      <a:pt x="593" y="0"/>
                      <a:pt x="304" y="15"/>
                      <a:pt x="1" y="58"/>
                    </a:cubicBezTo>
                    <a:cubicBezTo>
                      <a:pt x="3393" y="505"/>
                      <a:pt x="5919" y="3378"/>
                      <a:pt x="5919" y="6799"/>
                    </a:cubicBezTo>
                    <a:cubicBezTo>
                      <a:pt x="5919" y="10220"/>
                      <a:pt x="3393" y="13093"/>
                      <a:pt x="1" y="13541"/>
                    </a:cubicBezTo>
                    <a:cubicBezTo>
                      <a:pt x="306" y="13581"/>
                      <a:pt x="610" y="13601"/>
                      <a:pt x="909" y="13601"/>
                    </a:cubicBezTo>
                    <a:cubicBezTo>
                      <a:pt x="4431" y="13601"/>
                      <a:pt x="7441" y="10865"/>
                      <a:pt x="7681" y="7247"/>
                    </a:cubicBezTo>
                    <a:cubicBezTo>
                      <a:pt x="7940" y="3320"/>
                      <a:pt x="4822" y="0"/>
                      <a:pt x="896" y="0"/>
                    </a:cubicBezTo>
                    <a:close/>
                  </a:path>
                </a:pathLst>
              </a:custGeom>
              <a:solidFill>
                <a:srgbClr val="556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8"/>
              <p:cNvSpPr/>
              <p:nvPr/>
            </p:nvSpPr>
            <p:spPr>
              <a:xfrm>
                <a:off x="3848330" y="3964188"/>
                <a:ext cx="39375" cy="116945"/>
              </a:xfrm>
              <a:custGeom>
                <a:avLst/>
                <a:gdLst/>
                <a:ahLst/>
                <a:cxnLst/>
                <a:rect l="l" t="t" r="r" b="b"/>
                <a:pathLst>
                  <a:path w="1502" h="4461" extrusionOk="0">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8"/>
              <p:cNvSpPr/>
              <p:nvPr/>
            </p:nvSpPr>
            <p:spPr>
              <a:xfrm>
                <a:off x="3832418" y="3894403"/>
                <a:ext cx="55287" cy="47475"/>
              </a:xfrm>
              <a:custGeom>
                <a:avLst/>
                <a:gdLst/>
                <a:ahLst/>
                <a:cxnLst/>
                <a:rect l="l" t="t" r="r" b="b"/>
                <a:pathLst>
                  <a:path w="2109" h="1811" extrusionOk="0">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8"/>
              <p:cNvSpPr/>
              <p:nvPr/>
            </p:nvSpPr>
            <p:spPr>
              <a:xfrm>
                <a:off x="3925901" y="3964161"/>
                <a:ext cx="124914" cy="117365"/>
              </a:xfrm>
              <a:custGeom>
                <a:avLst/>
                <a:gdLst/>
                <a:ahLst/>
                <a:cxnLst/>
                <a:rect l="l" t="t" r="r" b="b"/>
                <a:pathLst>
                  <a:path w="4765" h="4477" extrusionOk="0">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 name="Google Shape;1404;p78"/>
            <p:cNvGrpSpPr/>
            <p:nvPr/>
          </p:nvGrpSpPr>
          <p:grpSpPr>
            <a:xfrm>
              <a:off x="5316475" y="2996332"/>
              <a:ext cx="362947" cy="356576"/>
              <a:chOff x="4211985" y="3817357"/>
              <a:chExt cx="362947" cy="356576"/>
            </a:xfrm>
          </p:grpSpPr>
          <p:sp>
            <p:nvSpPr>
              <p:cNvPr id="1405" name="Google Shape;1405;p78"/>
              <p:cNvSpPr/>
              <p:nvPr/>
            </p:nvSpPr>
            <p:spPr>
              <a:xfrm>
                <a:off x="4211985" y="3817357"/>
                <a:ext cx="356498" cy="356498"/>
              </a:xfrm>
              <a:custGeom>
                <a:avLst/>
                <a:gdLst/>
                <a:ahLst/>
                <a:cxnLst/>
                <a:rect l="l" t="t" r="r" b="b"/>
                <a:pathLst>
                  <a:path w="13599" h="13599" extrusionOk="0">
                    <a:moveTo>
                      <a:pt x="6800" y="0"/>
                    </a:moveTo>
                    <a:cubicBezTo>
                      <a:pt x="3047" y="0"/>
                      <a:pt x="1" y="3046"/>
                      <a:pt x="1" y="6799"/>
                    </a:cubicBezTo>
                    <a:cubicBezTo>
                      <a:pt x="1" y="10552"/>
                      <a:pt x="3047" y="13598"/>
                      <a:pt x="6800" y="13598"/>
                    </a:cubicBezTo>
                    <a:cubicBezTo>
                      <a:pt x="10553" y="13598"/>
                      <a:pt x="13599" y="10552"/>
                      <a:pt x="13599" y="6799"/>
                    </a:cubicBezTo>
                    <a:cubicBezTo>
                      <a:pt x="13599" y="3046"/>
                      <a:pt x="10553" y="0"/>
                      <a:pt x="6800" y="0"/>
                    </a:cubicBezTo>
                    <a:close/>
                  </a:path>
                </a:pathLst>
              </a:custGeom>
              <a:solidFill>
                <a:srgbClr val="899C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8"/>
              <p:cNvSpPr/>
              <p:nvPr/>
            </p:nvSpPr>
            <p:spPr>
              <a:xfrm>
                <a:off x="4366758" y="3817357"/>
                <a:ext cx="208173" cy="356576"/>
              </a:xfrm>
              <a:custGeom>
                <a:avLst/>
                <a:gdLst/>
                <a:ahLst/>
                <a:cxnLst/>
                <a:rect l="l" t="t" r="r" b="b"/>
                <a:pathLst>
                  <a:path w="7941" h="13602" extrusionOk="0">
                    <a:moveTo>
                      <a:pt x="896" y="0"/>
                    </a:moveTo>
                    <a:cubicBezTo>
                      <a:pt x="593" y="0"/>
                      <a:pt x="304" y="15"/>
                      <a:pt x="1" y="58"/>
                    </a:cubicBezTo>
                    <a:cubicBezTo>
                      <a:pt x="3393" y="505"/>
                      <a:pt x="5919" y="3378"/>
                      <a:pt x="5919" y="6799"/>
                    </a:cubicBezTo>
                    <a:cubicBezTo>
                      <a:pt x="5919" y="10220"/>
                      <a:pt x="3393" y="13093"/>
                      <a:pt x="1" y="13541"/>
                    </a:cubicBezTo>
                    <a:cubicBezTo>
                      <a:pt x="306" y="13581"/>
                      <a:pt x="610" y="13601"/>
                      <a:pt x="909" y="13601"/>
                    </a:cubicBezTo>
                    <a:cubicBezTo>
                      <a:pt x="4431" y="13601"/>
                      <a:pt x="7441" y="10865"/>
                      <a:pt x="7681" y="7247"/>
                    </a:cubicBezTo>
                    <a:cubicBezTo>
                      <a:pt x="7940" y="3320"/>
                      <a:pt x="4822" y="0"/>
                      <a:pt x="896" y="0"/>
                    </a:cubicBezTo>
                    <a:close/>
                  </a:path>
                </a:pathLst>
              </a:custGeom>
              <a:solidFill>
                <a:srgbClr val="6C8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8"/>
              <p:cNvSpPr/>
              <p:nvPr/>
            </p:nvSpPr>
            <p:spPr>
              <a:xfrm>
                <a:off x="4288061" y="3909555"/>
                <a:ext cx="227756" cy="187463"/>
              </a:xfrm>
              <a:custGeom>
                <a:avLst/>
                <a:gdLst/>
                <a:ahLst/>
                <a:cxnLst/>
                <a:rect l="l" t="t" r="r" b="b"/>
                <a:pathLst>
                  <a:path w="8688" h="7151" extrusionOk="0">
                    <a:moveTo>
                      <a:pt x="5678" y="0"/>
                    </a:moveTo>
                    <a:cubicBezTo>
                      <a:pt x="4639" y="0"/>
                      <a:pt x="3643" y="810"/>
                      <a:pt x="3652" y="2026"/>
                    </a:cubicBezTo>
                    <a:lnTo>
                      <a:pt x="3652" y="2070"/>
                    </a:lnTo>
                    <a:lnTo>
                      <a:pt x="3551" y="2070"/>
                    </a:lnTo>
                    <a:cubicBezTo>
                      <a:pt x="3219" y="2012"/>
                      <a:pt x="2887" y="1940"/>
                      <a:pt x="2570" y="1839"/>
                    </a:cubicBezTo>
                    <a:cubicBezTo>
                      <a:pt x="1819" y="1579"/>
                      <a:pt x="1155" y="1160"/>
                      <a:pt x="592" y="612"/>
                    </a:cubicBezTo>
                    <a:lnTo>
                      <a:pt x="390" y="410"/>
                    </a:lnTo>
                    <a:cubicBezTo>
                      <a:pt x="375" y="395"/>
                      <a:pt x="358" y="388"/>
                      <a:pt x="342" y="388"/>
                    </a:cubicBezTo>
                    <a:cubicBezTo>
                      <a:pt x="312" y="388"/>
                      <a:pt x="284" y="410"/>
                      <a:pt x="275" y="438"/>
                    </a:cubicBezTo>
                    <a:lnTo>
                      <a:pt x="202" y="727"/>
                    </a:lnTo>
                    <a:cubicBezTo>
                      <a:pt x="0" y="1492"/>
                      <a:pt x="318" y="2301"/>
                      <a:pt x="982" y="2734"/>
                    </a:cubicBezTo>
                    <a:cubicBezTo>
                      <a:pt x="852" y="2734"/>
                      <a:pt x="708" y="2719"/>
                      <a:pt x="578" y="2690"/>
                    </a:cubicBezTo>
                    <a:lnTo>
                      <a:pt x="332" y="2633"/>
                    </a:lnTo>
                    <a:cubicBezTo>
                      <a:pt x="327" y="2631"/>
                      <a:pt x="321" y="2630"/>
                      <a:pt x="315" y="2630"/>
                    </a:cubicBezTo>
                    <a:cubicBezTo>
                      <a:pt x="278" y="2630"/>
                      <a:pt x="246" y="2667"/>
                      <a:pt x="246" y="2705"/>
                    </a:cubicBezTo>
                    <a:lnTo>
                      <a:pt x="289" y="2950"/>
                    </a:lnTo>
                    <a:cubicBezTo>
                      <a:pt x="390" y="3513"/>
                      <a:pt x="751" y="3990"/>
                      <a:pt x="1256" y="4221"/>
                    </a:cubicBezTo>
                    <a:cubicBezTo>
                      <a:pt x="1314" y="4249"/>
                      <a:pt x="1299" y="4336"/>
                      <a:pt x="1242" y="4350"/>
                    </a:cubicBezTo>
                    <a:lnTo>
                      <a:pt x="967" y="4350"/>
                    </a:lnTo>
                    <a:cubicBezTo>
                      <a:pt x="910" y="4365"/>
                      <a:pt x="881" y="4408"/>
                      <a:pt x="910" y="4452"/>
                    </a:cubicBezTo>
                    <a:lnTo>
                      <a:pt x="1040" y="4697"/>
                    </a:lnTo>
                    <a:cubicBezTo>
                      <a:pt x="1314" y="5173"/>
                      <a:pt x="1790" y="5491"/>
                      <a:pt x="2324" y="5563"/>
                    </a:cubicBezTo>
                    <a:cubicBezTo>
                      <a:pt x="2382" y="5577"/>
                      <a:pt x="2397" y="5650"/>
                      <a:pt x="2353" y="5693"/>
                    </a:cubicBezTo>
                    <a:cubicBezTo>
                      <a:pt x="1891" y="6025"/>
                      <a:pt x="1357" y="6256"/>
                      <a:pt x="794" y="6357"/>
                    </a:cubicBezTo>
                    <a:lnTo>
                      <a:pt x="188" y="6458"/>
                    </a:lnTo>
                    <a:cubicBezTo>
                      <a:pt x="116" y="6472"/>
                      <a:pt x="116" y="6559"/>
                      <a:pt x="174" y="6588"/>
                    </a:cubicBezTo>
                    <a:lnTo>
                      <a:pt x="751" y="6804"/>
                    </a:lnTo>
                    <a:cubicBezTo>
                      <a:pt x="1328" y="7035"/>
                      <a:pt x="1949" y="7151"/>
                      <a:pt x="2570" y="7151"/>
                    </a:cubicBezTo>
                    <a:cubicBezTo>
                      <a:pt x="5385" y="7136"/>
                      <a:pt x="7680" y="4870"/>
                      <a:pt x="7694" y="2055"/>
                    </a:cubicBezTo>
                    <a:lnTo>
                      <a:pt x="7694" y="2026"/>
                    </a:lnTo>
                    <a:lnTo>
                      <a:pt x="7694" y="1983"/>
                    </a:lnTo>
                    <a:lnTo>
                      <a:pt x="7694" y="1969"/>
                    </a:lnTo>
                    <a:cubicBezTo>
                      <a:pt x="7896" y="1839"/>
                      <a:pt x="8070" y="1680"/>
                      <a:pt x="8243" y="1507"/>
                    </a:cubicBezTo>
                    <a:lnTo>
                      <a:pt x="8647" y="1088"/>
                    </a:lnTo>
                    <a:cubicBezTo>
                      <a:pt x="8687" y="1048"/>
                      <a:pt x="8653" y="971"/>
                      <a:pt x="8591" y="971"/>
                    </a:cubicBezTo>
                    <a:cubicBezTo>
                      <a:pt x="8586" y="971"/>
                      <a:pt x="8580" y="971"/>
                      <a:pt x="8575" y="973"/>
                    </a:cubicBezTo>
                    <a:lnTo>
                      <a:pt x="8012" y="1117"/>
                    </a:lnTo>
                    <a:lnTo>
                      <a:pt x="7824" y="1146"/>
                    </a:lnTo>
                    <a:cubicBezTo>
                      <a:pt x="7820" y="1147"/>
                      <a:pt x="7816" y="1147"/>
                      <a:pt x="7812" y="1147"/>
                    </a:cubicBezTo>
                    <a:cubicBezTo>
                      <a:pt x="7761" y="1147"/>
                      <a:pt x="7728" y="1070"/>
                      <a:pt x="7781" y="1030"/>
                    </a:cubicBezTo>
                    <a:cubicBezTo>
                      <a:pt x="7839" y="973"/>
                      <a:pt x="7896" y="915"/>
                      <a:pt x="7954" y="857"/>
                    </a:cubicBezTo>
                    <a:lnTo>
                      <a:pt x="8402" y="366"/>
                    </a:lnTo>
                    <a:cubicBezTo>
                      <a:pt x="8439" y="329"/>
                      <a:pt x="8401" y="259"/>
                      <a:pt x="8353" y="259"/>
                    </a:cubicBezTo>
                    <a:cubicBezTo>
                      <a:pt x="8346" y="259"/>
                      <a:pt x="8338" y="261"/>
                      <a:pt x="8330" y="265"/>
                    </a:cubicBezTo>
                    <a:lnTo>
                      <a:pt x="7709" y="467"/>
                    </a:lnTo>
                    <a:cubicBezTo>
                      <a:pt x="7521" y="525"/>
                      <a:pt x="7334" y="583"/>
                      <a:pt x="7131" y="612"/>
                    </a:cubicBezTo>
                    <a:cubicBezTo>
                      <a:pt x="7117" y="612"/>
                      <a:pt x="7088" y="597"/>
                      <a:pt x="7074" y="583"/>
                    </a:cubicBezTo>
                    <a:cubicBezTo>
                      <a:pt x="6667" y="180"/>
                      <a:pt x="6168" y="0"/>
                      <a:pt x="5678" y="0"/>
                    </a:cubicBezTo>
                    <a:close/>
                  </a:path>
                </a:pathLst>
              </a:custGeom>
              <a:solidFill>
                <a:srgbClr val="FDF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8" name="Google Shape;1408;p78"/>
            <p:cNvGrpSpPr/>
            <p:nvPr/>
          </p:nvGrpSpPr>
          <p:grpSpPr>
            <a:xfrm>
              <a:off x="4419240" y="2996332"/>
              <a:ext cx="362920" cy="356865"/>
              <a:chOff x="3314750" y="3817357"/>
              <a:chExt cx="362920" cy="356865"/>
            </a:xfrm>
          </p:grpSpPr>
          <p:grpSp>
            <p:nvGrpSpPr>
              <p:cNvPr id="1409" name="Google Shape;1409;p78"/>
              <p:cNvGrpSpPr/>
              <p:nvPr/>
            </p:nvGrpSpPr>
            <p:grpSpPr>
              <a:xfrm>
                <a:off x="3314750" y="3817357"/>
                <a:ext cx="362920" cy="356865"/>
                <a:chOff x="3314750" y="3817357"/>
                <a:chExt cx="362920" cy="356865"/>
              </a:xfrm>
            </p:grpSpPr>
            <p:sp>
              <p:nvSpPr>
                <p:cNvPr id="1410" name="Google Shape;1410;p78"/>
                <p:cNvSpPr/>
                <p:nvPr/>
              </p:nvSpPr>
              <p:spPr>
                <a:xfrm>
                  <a:off x="3314750"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rgbClr val="AABB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8"/>
                <p:cNvSpPr/>
                <p:nvPr/>
              </p:nvSpPr>
              <p:spPr>
                <a:xfrm>
                  <a:off x="3469891" y="3817357"/>
                  <a:ext cx="207780" cy="356865"/>
                </a:xfrm>
                <a:custGeom>
                  <a:avLst/>
                  <a:gdLst/>
                  <a:ahLst/>
                  <a:cxnLst/>
                  <a:rect l="l" t="t" r="r" b="b"/>
                  <a:pathLst>
                    <a:path w="7926" h="13613" extrusionOk="0">
                      <a:moveTo>
                        <a:pt x="881" y="0"/>
                      </a:moveTo>
                      <a:cubicBezTo>
                        <a:pt x="884" y="0"/>
                        <a:pt x="886" y="0"/>
                        <a:pt x="888" y="0"/>
                      </a:cubicBezTo>
                      <a:lnTo>
                        <a:pt x="888" y="0"/>
                      </a:lnTo>
                      <a:cubicBezTo>
                        <a:pt x="891" y="0"/>
                        <a:pt x="893" y="0"/>
                        <a:pt x="896" y="0"/>
                      </a:cubicBezTo>
                      <a:close/>
                      <a:moveTo>
                        <a:pt x="888" y="0"/>
                      </a:moveTo>
                      <a:lnTo>
                        <a:pt x="888" y="0"/>
                      </a:lnTo>
                      <a:cubicBezTo>
                        <a:pt x="588" y="0"/>
                        <a:pt x="301" y="15"/>
                        <a:pt x="1" y="58"/>
                      </a:cubicBezTo>
                      <a:cubicBezTo>
                        <a:pt x="3393" y="491"/>
                        <a:pt x="5934" y="3378"/>
                        <a:pt x="5934" y="6799"/>
                      </a:cubicBezTo>
                      <a:cubicBezTo>
                        <a:pt x="5934" y="10220"/>
                        <a:pt x="3393" y="13107"/>
                        <a:pt x="1" y="13555"/>
                      </a:cubicBezTo>
                      <a:cubicBezTo>
                        <a:pt x="299" y="13594"/>
                        <a:pt x="595" y="13612"/>
                        <a:pt x="887" y="13612"/>
                      </a:cubicBezTo>
                      <a:cubicBezTo>
                        <a:pt x="4418" y="13612"/>
                        <a:pt x="7441" y="10873"/>
                        <a:pt x="7680" y="7247"/>
                      </a:cubicBezTo>
                      <a:cubicBezTo>
                        <a:pt x="7926" y="3323"/>
                        <a:pt x="4826" y="4"/>
                        <a:pt x="888" y="0"/>
                      </a:cubicBezTo>
                      <a:close/>
                    </a:path>
                  </a:pathLst>
                </a:custGeom>
                <a:solidFill>
                  <a:srgbClr val="9CAB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2" name="Google Shape;1412;p78"/>
              <p:cNvGrpSpPr/>
              <p:nvPr/>
            </p:nvGrpSpPr>
            <p:grpSpPr>
              <a:xfrm>
                <a:off x="3394986" y="3894612"/>
                <a:ext cx="202339" cy="202323"/>
                <a:chOff x="935197" y="1793977"/>
                <a:chExt cx="256451" cy="256430"/>
              </a:xfrm>
            </p:grpSpPr>
            <p:sp>
              <p:nvSpPr>
                <p:cNvPr id="1413" name="Google Shape;1413;p7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15" name="Google Shape;1415;p78"/>
            <p:cNvGrpSpPr/>
            <p:nvPr/>
          </p:nvGrpSpPr>
          <p:grpSpPr>
            <a:xfrm>
              <a:off x="3970806" y="2996332"/>
              <a:ext cx="362920" cy="356865"/>
              <a:chOff x="2866317" y="3817357"/>
              <a:chExt cx="362920" cy="356865"/>
            </a:xfrm>
          </p:grpSpPr>
          <p:sp>
            <p:nvSpPr>
              <p:cNvPr id="1416" name="Google Shape;1416;p78"/>
              <p:cNvSpPr/>
              <p:nvPr/>
            </p:nvSpPr>
            <p:spPr>
              <a:xfrm>
                <a:off x="2866317" y="3817357"/>
                <a:ext cx="356865" cy="356498"/>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rgbClr val="8AA2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8"/>
              <p:cNvSpPr/>
              <p:nvPr/>
            </p:nvSpPr>
            <p:spPr>
              <a:xfrm>
                <a:off x="3021457" y="3817357"/>
                <a:ext cx="207780" cy="356576"/>
              </a:xfrm>
              <a:custGeom>
                <a:avLst/>
                <a:gdLst/>
                <a:ahLst/>
                <a:cxnLst/>
                <a:rect l="l" t="t" r="r" b="b"/>
                <a:pathLst>
                  <a:path w="7926" h="13602" extrusionOk="0">
                    <a:moveTo>
                      <a:pt x="881" y="0"/>
                    </a:moveTo>
                    <a:cubicBezTo>
                      <a:pt x="593" y="0"/>
                      <a:pt x="290" y="15"/>
                      <a:pt x="1" y="58"/>
                    </a:cubicBezTo>
                    <a:cubicBezTo>
                      <a:pt x="3379" y="505"/>
                      <a:pt x="5919" y="3378"/>
                      <a:pt x="5919" y="6799"/>
                    </a:cubicBezTo>
                    <a:cubicBezTo>
                      <a:pt x="5919" y="10220"/>
                      <a:pt x="3379" y="13093"/>
                      <a:pt x="1" y="13541"/>
                    </a:cubicBezTo>
                    <a:cubicBezTo>
                      <a:pt x="306" y="13581"/>
                      <a:pt x="610" y="13601"/>
                      <a:pt x="909" y="13601"/>
                    </a:cubicBezTo>
                    <a:cubicBezTo>
                      <a:pt x="4431" y="13601"/>
                      <a:pt x="7440" y="10865"/>
                      <a:pt x="7666" y="7247"/>
                    </a:cubicBezTo>
                    <a:cubicBezTo>
                      <a:pt x="7926" y="3320"/>
                      <a:pt x="4822" y="0"/>
                      <a:pt x="881" y="0"/>
                    </a:cubicBezTo>
                    <a:close/>
                  </a:path>
                </a:pathLst>
              </a:custGeom>
              <a:solidFill>
                <a:srgbClr val="627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8"/>
              <p:cNvSpPr/>
              <p:nvPr/>
            </p:nvSpPr>
            <p:spPr>
              <a:xfrm>
                <a:off x="2928367" y="3894561"/>
                <a:ext cx="194175" cy="279662"/>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rgbClr val="FDF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pic>
        <p:nvPicPr>
          <p:cNvPr id="426" name="Google Shape;426;p48"/>
          <p:cNvPicPr preferRelativeResize="0"/>
          <p:nvPr/>
        </p:nvPicPr>
        <p:blipFill>
          <a:blip r:embed="rId3">
            <a:alphaModFix/>
          </a:blip>
          <a:stretch>
            <a:fillRect/>
          </a:stretch>
        </p:blipFill>
        <p:spPr>
          <a:xfrm>
            <a:off x="947449" y="0"/>
            <a:ext cx="7215007" cy="5143500"/>
          </a:xfrm>
          <a:prstGeom prst="rect">
            <a:avLst/>
          </a:prstGeom>
          <a:noFill/>
          <a:ln>
            <a:noFill/>
          </a:ln>
        </p:spPr>
      </p:pic>
      <p:sp>
        <p:nvSpPr>
          <p:cNvPr id="427" name="Google Shape;427;p48"/>
          <p:cNvSpPr txBox="1">
            <a:spLocks noGrp="1"/>
          </p:cNvSpPr>
          <p:nvPr>
            <p:ph type="title"/>
          </p:nvPr>
        </p:nvSpPr>
        <p:spPr>
          <a:xfrm>
            <a:off x="1738700" y="1412551"/>
            <a:ext cx="5632500" cy="162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WHOA!</a:t>
            </a:r>
            <a:endParaRPr/>
          </a:p>
        </p:txBody>
      </p:sp>
      <p:sp>
        <p:nvSpPr>
          <p:cNvPr id="428" name="Google Shape;428;p48"/>
          <p:cNvSpPr txBox="1">
            <a:spLocks noGrp="1"/>
          </p:cNvSpPr>
          <p:nvPr>
            <p:ph type="body" idx="1"/>
          </p:nvPr>
        </p:nvSpPr>
        <p:spPr>
          <a:xfrm>
            <a:off x="1755738" y="3022438"/>
            <a:ext cx="56325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can be the part of the presentation where you introduce yourself, write your email…</a:t>
            </a:r>
            <a:endParaRPr/>
          </a:p>
        </p:txBody>
      </p:sp>
      <p:pic>
        <p:nvPicPr>
          <p:cNvPr id="429" name="Google Shape;429;p48"/>
          <p:cNvPicPr preferRelativeResize="0"/>
          <p:nvPr/>
        </p:nvPicPr>
        <p:blipFill>
          <a:blip r:embed="rId4">
            <a:alphaModFix/>
          </a:blip>
          <a:stretch>
            <a:fillRect/>
          </a:stretch>
        </p:blipFill>
        <p:spPr>
          <a:xfrm>
            <a:off x="-4254025" y="-933965"/>
            <a:ext cx="7657249" cy="8935624"/>
          </a:xfrm>
          <a:prstGeom prst="rect">
            <a:avLst/>
          </a:prstGeom>
          <a:noFill/>
          <a:ln>
            <a:noFill/>
          </a:ln>
        </p:spPr>
      </p:pic>
      <p:pic>
        <p:nvPicPr>
          <p:cNvPr id="430" name="Google Shape;430;p48"/>
          <p:cNvPicPr preferRelativeResize="0"/>
          <p:nvPr/>
        </p:nvPicPr>
        <p:blipFill>
          <a:blip r:embed="rId4">
            <a:alphaModFix/>
          </a:blip>
          <a:stretch>
            <a:fillRect/>
          </a:stretch>
        </p:blipFill>
        <p:spPr>
          <a:xfrm flipH="1">
            <a:off x="5695525" y="-933965"/>
            <a:ext cx="7657249" cy="89356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9"/>
          <p:cNvSpPr txBox="1">
            <a:spLocks noGrp="1"/>
          </p:cNvSpPr>
          <p:nvPr>
            <p:ph type="title"/>
          </p:nvPr>
        </p:nvSpPr>
        <p:spPr>
          <a:xfrm>
            <a:off x="4313488" y="1335850"/>
            <a:ext cx="3938100" cy="74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ABOUT US</a:t>
            </a:r>
            <a:endParaRPr/>
          </a:p>
        </p:txBody>
      </p:sp>
      <p:sp>
        <p:nvSpPr>
          <p:cNvPr id="436" name="Google Shape;436;p49"/>
          <p:cNvSpPr txBox="1">
            <a:spLocks noGrp="1"/>
          </p:cNvSpPr>
          <p:nvPr>
            <p:ph type="subTitle" idx="1"/>
          </p:nvPr>
        </p:nvSpPr>
        <p:spPr>
          <a:xfrm>
            <a:off x="4313488" y="2249000"/>
            <a:ext cx="3938100" cy="155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p:txBody>
      </p:sp>
      <p:sp>
        <p:nvSpPr>
          <p:cNvPr id="2" name="Рисунок 1"/>
          <p:cNvSpPr>
            <a:spLocks noGrp="1"/>
          </p:cNvSpPr>
          <p:nvPr>
            <p:ph type="pic" idx="2"/>
          </p:nvPr>
        </p:nvSpPr>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0"/>
          <p:cNvSpPr/>
          <p:nvPr/>
        </p:nvSpPr>
        <p:spPr>
          <a:xfrm>
            <a:off x="3028800" y="315100"/>
            <a:ext cx="2168400" cy="21684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0"/>
          <p:cNvSpPr txBox="1">
            <a:spLocks noGrp="1"/>
          </p:cNvSpPr>
          <p:nvPr>
            <p:ph type="title"/>
          </p:nvPr>
        </p:nvSpPr>
        <p:spPr>
          <a:xfrm>
            <a:off x="713225" y="2259100"/>
            <a:ext cx="4156500" cy="1512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OUR </a:t>
            </a:r>
            <a:r>
              <a:rPr lang="en">
                <a:solidFill>
                  <a:schemeClr val="accent1"/>
                </a:solidFill>
              </a:rPr>
              <a:t>COMPANY</a:t>
            </a:r>
            <a:endParaRPr>
              <a:solidFill>
                <a:schemeClr val="accent1"/>
              </a:solidFill>
            </a:endParaRPr>
          </a:p>
        </p:txBody>
      </p:sp>
      <p:sp>
        <p:nvSpPr>
          <p:cNvPr id="444" name="Google Shape;444;p50"/>
          <p:cNvSpPr txBox="1">
            <a:spLocks noGrp="1"/>
          </p:cNvSpPr>
          <p:nvPr>
            <p:ph type="title" idx="2"/>
          </p:nvPr>
        </p:nvSpPr>
        <p:spPr>
          <a:xfrm>
            <a:off x="3056975" y="539500"/>
            <a:ext cx="1812600" cy="1719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445" name="Google Shape;445;p50"/>
          <p:cNvSpPr txBox="1">
            <a:spLocks noGrp="1"/>
          </p:cNvSpPr>
          <p:nvPr>
            <p:ph type="subTitle" idx="1"/>
          </p:nvPr>
        </p:nvSpPr>
        <p:spPr>
          <a:xfrm>
            <a:off x="713225" y="3970425"/>
            <a:ext cx="4156500" cy="399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You can enter a subtitle here if you need it</a:t>
            </a:r>
            <a:endParaRPr/>
          </a:p>
        </p:txBody>
      </p:sp>
      <p:pic>
        <p:nvPicPr>
          <p:cNvPr id="446" name="Google Shape;446;p50"/>
          <p:cNvPicPr preferRelativeResize="0"/>
          <p:nvPr/>
        </p:nvPicPr>
        <p:blipFill>
          <a:blip r:embed="rId3">
            <a:alphaModFix/>
          </a:blip>
          <a:stretch>
            <a:fillRect/>
          </a:stretch>
        </p:blipFill>
        <p:spPr>
          <a:xfrm rot="10800000">
            <a:off x="5197200" y="-3534565"/>
            <a:ext cx="7657249" cy="89356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51"/>
          <p:cNvSpPr/>
          <p:nvPr/>
        </p:nvSpPr>
        <p:spPr>
          <a:xfrm>
            <a:off x="1105675" y="2282450"/>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1"/>
          <p:cNvSpPr/>
          <p:nvPr/>
        </p:nvSpPr>
        <p:spPr>
          <a:xfrm>
            <a:off x="2491288" y="2282450"/>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1"/>
          <p:cNvSpPr/>
          <p:nvPr/>
        </p:nvSpPr>
        <p:spPr>
          <a:xfrm>
            <a:off x="3876875" y="2282450"/>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1"/>
          <p:cNvSpPr/>
          <p:nvPr/>
        </p:nvSpPr>
        <p:spPr>
          <a:xfrm>
            <a:off x="5262513" y="2282450"/>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1"/>
          <p:cNvSpPr/>
          <p:nvPr/>
        </p:nvSpPr>
        <p:spPr>
          <a:xfrm>
            <a:off x="6648125" y="2282450"/>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1"/>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HISTORY</a:t>
            </a:r>
            <a:endParaRPr/>
          </a:p>
        </p:txBody>
      </p:sp>
      <p:sp>
        <p:nvSpPr>
          <p:cNvPr id="457" name="Google Shape;457;p51"/>
          <p:cNvSpPr txBox="1"/>
          <p:nvPr/>
        </p:nvSpPr>
        <p:spPr>
          <a:xfrm>
            <a:off x="2099764" y="2127798"/>
            <a:ext cx="2173200" cy="371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accent1"/>
                </a:solidFill>
                <a:latin typeface="Aldrich"/>
                <a:ea typeface="Aldrich"/>
                <a:cs typeface="Aldrich"/>
                <a:sym typeface="Aldrich"/>
              </a:rPr>
              <a:t>2007</a:t>
            </a:r>
            <a:endParaRPr sz="1800">
              <a:solidFill>
                <a:schemeClr val="accent1"/>
              </a:solidFill>
              <a:latin typeface="Aldrich"/>
              <a:ea typeface="Aldrich"/>
              <a:cs typeface="Aldrich"/>
              <a:sym typeface="Aldrich"/>
            </a:endParaRPr>
          </a:p>
        </p:txBody>
      </p:sp>
      <p:sp>
        <p:nvSpPr>
          <p:cNvPr id="458" name="Google Shape;458;p51"/>
          <p:cNvSpPr txBox="1"/>
          <p:nvPr/>
        </p:nvSpPr>
        <p:spPr>
          <a:xfrm>
            <a:off x="2099763" y="1433637"/>
            <a:ext cx="2173200" cy="52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dvent Pro"/>
                <a:ea typeface="Advent Pro"/>
                <a:cs typeface="Advent Pro"/>
                <a:sym typeface="Advent Pro"/>
              </a:rPr>
              <a:t>Mercury is the closest planet to the Sun</a:t>
            </a:r>
            <a:endParaRPr>
              <a:solidFill>
                <a:schemeClr val="dk1"/>
              </a:solidFill>
              <a:latin typeface="Advent Pro"/>
              <a:ea typeface="Advent Pro"/>
              <a:cs typeface="Advent Pro"/>
              <a:sym typeface="Advent Pro"/>
            </a:endParaRPr>
          </a:p>
        </p:txBody>
      </p:sp>
      <p:sp>
        <p:nvSpPr>
          <p:cNvPr id="459" name="Google Shape;459;p51"/>
          <p:cNvSpPr txBox="1"/>
          <p:nvPr/>
        </p:nvSpPr>
        <p:spPr>
          <a:xfrm>
            <a:off x="3485375" y="3514800"/>
            <a:ext cx="2173200" cy="371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accent1"/>
                </a:solidFill>
                <a:latin typeface="Aldrich"/>
                <a:ea typeface="Aldrich"/>
                <a:cs typeface="Aldrich"/>
                <a:sym typeface="Aldrich"/>
              </a:rPr>
              <a:t>2009</a:t>
            </a:r>
            <a:endParaRPr sz="1800">
              <a:solidFill>
                <a:schemeClr val="accent1"/>
              </a:solidFill>
              <a:latin typeface="Aldrich"/>
              <a:ea typeface="Aldrich"/>
              <a:cs typeface="Aldrich"/>
              <a:sym typeface="Aldrich"/>
            </a:endParaRPr>
          </a:p>
        </p:txBody>
      </p:sp>
      <p:sp>
        <p:nvSpPr>
          <p:cNvPr id="460" name="Google Shape;460;p51"/>
          <p:cNvSpPr txBox="1"/>
          <p:nvPr/>
        </p:nvSpPr>
        <p:spPr>
          <a:xfrm>
            <a:off x="3485375" y="3820762"/>
            <a:ext cx="2173200" cy="52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dvent Pro"/>
                <a:ea typeface="Advent Pro"/>
                <a:cs typeface="Advent Pro"/>
                <a:sym typeface="Advent Pro"/>
              </a:rPr>
              <a:t>Neptune is the farthest planet from the Sun</a:t>
            </a:r>
            <a:endParaRPr>
              <a:solidFill>
                <a:schemeClr val="dk1"/>
              </a:solidFill>
              <a:latin typeface="Advent Pro"/>
              <a:ea typeface="Advent Pro"/>
              <a:cs typeface="Advent Pro"/>
              <a:sym typeface="Advent Pro"/>
            </a:endParaRPr>
          </a:p>
        </p:txBody>
      </p:sp>
      <p:sp>
        <p:nvSpPr>
          <p:cNvPr id="461" name="Google Shape;461;p51"/>
          <p:cNvSpPr txBox="1"/>
          <p:nvPr/>
        </p:nvSpPr>
        <p:spPr>
          <a:xfrm>
            <a:off x="4871012" y="2127798"/>
            <a:ext cx="2173200" cy="371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accent1"/>
                </a:solidFill>
                <a:latin typeface="Aldrich"/>
                <a:ea typeface="Aldrich"/>
                <a:cs typeface="Aldrich"/>
                <a:sym typeface="Aldrich"/>
              </a:rPr>
              <a:t>2011</a:t>
            </a:r>
            <a:endParaRPr sz="1800">
              <a:solidFill>
                <a:schemeClr val="accent1"/>
              </a:solidFill>
              <a:latin typeface="Aldrich"/>
              <a:ea typeface="Aldrich"/>
              <a:cs typeface="Aldrich"/>
              <a:sym typeface="Aldrich"/>
            </a:endParaRPr>
          </a:p>
        </p:txBody>
      </p:sp>
      <p:sp>
        <p:nvSpPr>
          <p:cNvPr id="462" name="Google Shape;462;p51"/>
          <p:cNvSpPr txBox="1"/>
          <p:nvPr/>
        </p:nvSpPr>
        <p:spPr>
          <a:xfrm>
            <a:off x="4871012" y="1433637"/>
            <a:ext cx="2173200" cy="52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dvent Pro"/>
                <a:ea typeface="Advent Pro"/>
                <a:cs typeface="Advent Pro"/>
                <a:sym typeface="Advent Pro"/>
              </a:rPr>
              <a:t>Jupiter is the biggest planet of them all</a:t>
            </a:r>
            <a:endParaRPr>
              <a:solidFill>
                <a:schemeClr val="dk1"/>
              </a:solidFill>
              <a:latin typeface="Advent Pro"/>
              <a:ea typeface="Advent Pro"/>
              <a:cs typeface="Advent Pro"/>
              <a:sym typeface="Advent Pro"/>
            </a:endParaRPr>
          </a:p>
        </p:txBody>
      </p:sp>
      <p:sp>
        <p:nvSpPr>
          <p:cNvPr id="463" name="Google Shape;463;p51"/>
          <p:cNvSpPr txBox="1"/>
          <p:nvPr/>
        </p:nvSpPr>
        <p:spPr>
          <a:xfrm>
            <a:off x="6256587" y="3514796"/>
            <a:ext cx="2173200" cy="371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accent1"/>
                </a:solidFill>
                <a:latin typeface="Aldrich"/>
                <a:ea typeface="Aldrich"/>
                <a:cs typeface="Aldrich"/>
                <a:sym typeface="Aldrich"/>
              </a:rPr>
              <a:t>2013</a:t>
            </a:r>
            <a:endParaRPr sz="1800">
              <a:solidFill>
                <a:schemeClr val="accent1"/>
              </a:solidFill>
              <a:latin typeface="Aldrich"/>
              <a:ea typeface="Aldrich"/>
              <a:cs typeface="Aldrich"/>
              <a:sym typeface="Aldrich"/>
            </a:endParaRPr>
          </a:p>
        </p:txBody>
      </p:sp>
      <p:sp>
        <p:nvSpPr>
          <p:cNvPr id="464" name="Google Shape;464;p51"/>
          <p:cNvSpPr txBox="1"/>
          <p:nvPr/>
        </p:nvSpPr>
        <p:spPr>
          <a:xfrm>
            <a:off x="6256587" y="3818912"/>
            <a:ext cx="2173200" cy="52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dvent Pro"/>
                <a:ea typeface="Advent Pro"/>
                <a:cs typeface="Advent Pro"/>
                <a:sym typeface="Advent Pro"/>
              </a:rPr>
              <a:t>Despite being red, Mars is actually a very cold place</a:t>
            </a:r>
            <a:endParaRPr>
              <a:solidFill>
                <a:schemeClr val="dk1"/>
              </a:solidFill>
              <a:latin typeface="Advent Pro"/>
              <a:ea typeface="Advent Pro"/>
              <a:cs typeface="Advent Pro"/>
              <a:sym typeface="Advent Pro"/>
            </a:endParaRPr>
          </a:p>
        </p:txBody>
      </p:sp>
      <p:sp>
        <p:nvSpPr>
          <p:cNvPr id="465" name="Google Shape;465;p51"/>
          <p:cNvSpPr txBox="1"/>
          <p:nvPr/>
        </p:nvSpPr>
        <p:spPr>
          <a:xfrm>
            <a:off x="714164" y="3514812"/>
            <a:ext cx="2173200" cy="371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accent1"/>
                </a:solidFill>
                <a:latin typeface="Aldrich"/>
                <a:ea typeface="Aldrich"/>
                <a:cs typeface="Aldrich"/>
                <a:sym typeface="Aldrich"/>
              </a:rPr>
              <a:t>2005</a:t>
            </a:r>
            <a:endParaRPr sz="1800">
              <a:solidFill>
                <a:schemeClr val="accent1"/>
              </a:solidFill>
              <a:latin typeface="Aldrich"/>
              <a:ea typeface="Aldrich"/>
              <a:cs typeface="Aldrich"/>
              <a:sym typeface="Aldrich"/>
            </a:endParaRPr>
          </a:p>
        </p:txBody>
      </p:sp>
      <p:sp>
        <p:nvSpPr>
          <p:cNvPr id="466" name="Google Shape;466;p51"/>
          <p:cNvSpPr txBox="1"/>
          <p:nvPr/>
        </p:nvSpPr>
        <p:spPr>
          <a:xfrm>
            <a:off x="714163" y="3820762"/>
            <a:ext cx="2173200" cy="52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dvent Pro"/>
                <a:ea typeface="Advent Pro"/>
                <a:cs typeface="Advent Pro"/>
                <a:sym typeface="Advent Pro"/>
              </a:rPr>
              <a:t>Venus is the second planet from the Sun</a:t>
            </a:r>
            <a:endParaRPr>
              <a:solidFill>
                <a:schemeClr val="dk1"/>
              </a:solidFill>
              <a:latin typeface="Advent Pro"/>
              <a:ea typeface="Advent Pro"/>
              <a:cs typeface="Advent Pro"/>
              <a:sym typeface="Advent Pro"/>
            </a:endParaRPr>
          </a:p>
        </p:txBody>
      </p:sp>
      <p:sp>
        <p:nvSpPr>
          <p:cNvPr id="467" name="Google Shape;467;p51"/>
          <p:cNvSpPr txBox="1"/>
          <p:nvPr/>
        </p:nvSpPr>
        <p:spPr>
          <a:xfrm flipH="1">
            <a:off x="1370872" y="2750413"/>
            <a:ext cx="8598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rgbClr val="FFFFFF"/>
                </a:solidFill>
                <a:latin typeface="Aldrich"/>
                <a:ea typeface="Aldrich"/>
                <a:cs typeface="Aldrich"/>
                <a:sym typeface="Aldrich"/>
              </a:rPr>
              <a:t>01</a:t>
            </a:r>
            <a:endParaRPr sz="3500">
              <a:solidFill>
                <a:srgbClr val="FFFFFF"/>
              </a:solidFill>
              <a:latin typeface="Aldrich"/>
              <a:ea typeface="Aldrich"/>
              <a:cs typeface="Aldrich"/>
              <a:sym typeface="Aldrich"/>
            </a:endParaRPr>
          </a:p>
        </p:txBody>
      </p:sp>
      <p:sp>
        <p:nvSpPr>
          <p:cNvPr id="468" name="Google Shape;468;p51"/>
          <p:cNvSpPr txBox="1"/>
          <p:nvPr/>
        </p:nvSpPr>
        <p:spPr>
          <a:xfrm flipH="1">
            <a:off x="2756484" y="2750400"/>
            <a:ext cx="8598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rgbClr val="FFFFFF"/>
                </a:solidFill>
                <a:latin typeface="Aldrich"/>
                <a:ea typeface="Aldrich"/>
                <a:cs typeface="Aldrich"/>
                <a:sym typeface="Aldrich"/>
              </a:rPr>
              <a:t>02</a:t>
            </a:r>
            <a:endParaRPr sz="3500">
              <a:solidFill>
                <a:srgbClr val="FFFFFF"/>
              </a:solidFill>
              <a:latin typeface="Aldrich"/>
              <a:ea typeface="Aldrich"/>
              <a:cs typeface="Aldrich"/>
              <a:sym typeface="Aldrich"/>
            </a:endParaRPr>
          </a:p>
        </p:txBody>
      </p:sp>
      <p:sp>
        <p:nvSpPr>
          <p:cNvPr id="469" name="Google Shape;469;p51"/>
          <p:cNvSpPr txBox="1"/>
          <p:nvPr/>
        </p:nvSpPr>
        <p:spPr>
          <a:xfrm flipH="1">
            <a:off x="4142097" y="2750400"/>
            <a:ext cx="8598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rgbClr val="FFFFFF"/>
                </a:solidFill>
                <a:latin typeface="Aldrich"/>
                <a:ea typeface="Aldrich"/>
                <a:cs typeface="Aldrich"/>
                <a:sym typeface="Aldrich"/>
              </a:rPr>
              <a:t>03</a:t>
            </a:r>
            <a:endParaRPr sz="3500">
              <a:solidFill>
                <a:srgbClr val="FFFFFF"/>
              </a:solidFill>
              <a:latin typeface="Aldrich"/>
              <a:ea typeface="Aldrich"/>
              <a:cs typeface="Aldrich"/>
              <a:sym typeface="Aldrich"/>
            </a:endParaRPr>
          </a:p>
        </p:txBody>
      </p:sp>
      <p:sp>
        <p:nvSpPr>
          <p:cNvPr id="470" name="Google Shape;470;p51"/>
          <p:cNvSpPr txBox="1"/>
          <p:nvPr/>
        </p:nvSpPr>
        <p:spPr>
          <a:xfrm flipH="1">
            <a:off x="5527709" y="2750400"/>
            <a:ext cx="8598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rgbClr val="FFFFFF"/>
                </a:solidFill>
                <a:latin typeface="Aldrich"/>
                <a:ea typeface="Aldrich"/>
                <a:cs typeface="Aldrich"/>
                <a:sym typeface="Aldrich"/>
              </a:rPr>
              <a:t>04</a:t>
            </a:r>
            <a:endParaRPr sz="3500">
              <a:solidFill>
                <a:srgbClr val="FFFFFF"/>
              </a:solidFill>
              <a:latin typeface="Aldrich"/>
              <a:ea typeface="Aldrich"/>
              <a:cs typeface="Aldrich"/>
              <a:sym typeface="Aldrich"/>
            </a:endParaRPr>
          </a:p>
        </p:txBody>
      </p:sp>
      <p:sp>
        <p:nvSpPr>
          <p:cNvPr id="471" name="Google Shape;471;p51"/>
          <p:cNvSpPr txBox="1"/>
          <p:nvPr/>
        </p:nvSpPr>
        <p:spPr>
          <a:xfrm flipH="1">
            <a:off x="6913322" y="2750413"/>
            <a:ext cx="8598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rgbClr val="FFFFFF"/>
                </a:solidFill>
                <a:latin typeface="Aldrich"/>
                <a:ea typeface="Aldrich"/>
                <a:cs typeface="Aldrich"/>
                <a:sym typeface="Aldrich"/>
              </a:rPr>
              <a:t>05</a:t>
            </a:r>
            <a:endParaRPr sz="3500">
              <a:solidFill>
                <a:srgbClr val="FFFFFF"/>
              </a:solidFill>
              <a:latin typeface="Aldrich"/>
              <a:ea typeface="Aldrich"/>
              <a:cs typeface="Aldrich"/>
              <a:sym typeface="Aldrich"/>
            </a:endParaRPr>
          </a:p>
        </p:txBody>
      </p:sp>
      <p:cxnSp>
        <p:nvCxnSpPr>
          <p:cNvPr id="472" name="Google Shape;472;p51"/>
          <p:cNvCxnSpPr>
            <a:stCxn id="467" idx="1"/>
            <a:endCxn id="468" idx="3"/>
          </p:cNvCxnSpPr>
          <p:nvPr/>
        </p:nvCxnSpPr>
        <p:spPr>
          <a:xfrm>
            <a:off x="2230672" y="2976013"/>
            <a:ext cx="525900" cy="600"/>
          </a:xfrm>
          <a:prstGeom prst="bentConnector3">
            <a:avLst>
              <a:gd name="adj1" fmla="val 49992"/>
            </a:avLst>
          </a:prstGeom>
          <a:noFill/>
          <a:ln w="9525" cap="flat" cmpd="sng">
            <a:solidFill>
              <a:schemeClr val="accent1"/>
            </a:solidFill>
            <a:prstDash val="solid"/>
            <a:round/>
            <a:headEnd type="none" w="med" len="med"/>
            <a:tailEnd type="none" w="med" len="med"/>
          </a:ln>
        </p:spPr>
      </p:cxnSp>
      <p:cxnSp>
        <p:nvCxnSpPr>
          <p:cNvPr id="473" name="Google Shape;473;p51"/>
          <p:cNvCxnSpPr>
            <a:stCxn id="468" idx="1"/>
            <a:endCxn id="469" idx="3"/>
          </p:cNvCxnSpPr>
          <p:nvPr/>
        </p:nvCxnSpPr>
        <p:spPr>
          <a:xfrm>
            <a:off x="3616284" y="2976000"/>
            <a:ext cx="525900" cy="600"/>
          </a:xfrm>
          <a:prstGeom prst="bentConnector3">
            <a:avLst>
              <a:gd name="adj1" fmla="val 49992"/>
            </a:avLst>
          </a:prstGeom>
          <a:noFill/>
          <a:ln w="9525" cap="flat" cmpd="sng">
            <a:solidFill>
              <a:schemeClr val="accent1"/>
            </a:solidFill>
            <a:prstDash val="solid"/>
            <a:round/>
            <a:headEnd type="none" w="med" len="med"/>
            <a:tailEnd type="none" w="med" len="med"/>
          </a:ln>
        </p:spPr>
      </p:cxnSp>
      <p:cxnSp>
        <p:nvCxnSpPr>
          <p:cNvPr id="474" name="Google Shape;474;p51"/>
          <p:cNvCxnSpPr>
            <a:stCxn id="469" idx="1"/>
            <a:endCxn id="470" idx="3"/>
          </p:cNvCxnSpPr>
          <p:nvPr/>
        </p:nvCxnSpPr>
        <p:spPr>
          <a:xfrm>
            <a:off x="5001897" y="2976000"/>
            <a:ext cx="525900" cy="600"/>
          </a:xfrm>
          <a:prstGeom prst="bentConnector3">
            <a:avLst>
              <a:gd name="adj1" fmla="val 49992"/>
            </a:avLst>
          </a:prstGeom>
          <a:noFill/>
          <a:ln w="9525" cap="flat" cmpd="sng">
            <a:solidFill>
              <a:schemeClr val="accent1"/>
            </a:solidFill>
            <a:prstDash val="solid"/>
            <a:round/>
            <a:headEnd type="none" w="med" len="med"/>
            <a:tailEnd type="none" w="med" len="med"/>
          </a:ln>
        </p:spPr>
      </p:cxnSp>
      <p:cxnSp>
        <p:nvCxnSpPr>
          <p:cNvPr id="475" name="Google Shape;475;p51"/>
          <p:cNvCxnSpPr>
            <a:stCxn id="470" idx="1"/>
            <a:endCxn id="471" idx="3"/>
          </p:cNvCxnSpPr>
          <p:nvPr/>
        </p:nvCxnSpPr>
        <p:spPr>
          <a:xfrm>
            <a:off x="6387509" y="2976000"/>
            <a:ext cx="525900" cy="600"/>
          </a:xfrm>
          <a:prstGeom prst="bentConnector3">
            <a:avLst>
              <a:gd name="adj1" fmla="val 49992"/>
            </a:avLst>
          </a:prstGeom>
          <a:noFill/>
          <a:ln w="9525" cap="flat" cmpd="sng">
            <a:solidFill>
              <a:schemeClr val="accent1"/>
            </a:solidFill>
            <a:prstDash val="solid"/>
            <a:round/>
            <a:headEnd type="none" w="med" len="med"/>
            <a:tailEnd type="none" w="med" len="med"/>
          </a:ln>
        </p:spPr>
      </p:cxnSp>
      <p:cxnSp>
        <p:nvCxnSpPr>
          <p:cNvPr id="476" name="Google Shape;476;p51"/>
          <p:cNvCxnSpPr>
            <a:stCxn id="471" idx="1"/>
          </p:cNvCxnSpPr>
          <p:nvPr/>
        </p:nvCxnSpPr>
        <p:spPr>
          <a:xfrm>
            <a:off x="7773122" y="2976013"/>
            <a:ext cx="14982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52"/>
          <p:cNvSpPr txBox="1">
            <a:spLocks noGrp="1"/>
          </p:cNvSpPr>
          <p:nvPr>
            <p:ph type="subTitle" idx="6"/>
          </p:nvPr>
        </p:nvSpPr>
        <p:spPr>
          <a:xfrm>
            <a:off x="3485400" y="1433625"/>
            <a:ext cx="2172900" cy="52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482" name="Google Shape;482;p52"/>
          <p:cNvSpPr txBox="1">
            <a:spLocks noGrp="1"/>
          </p:cNvSpPr>
          <p:nvPr>
            <p:ph type="subTitle" idx="2"/>
          </p:nvPr>
        </p:nvSpPr>
        <p:spPr>
          <a:xfrm>
            <a:off x="714035" y="1433625"/>
            <a:ext cx="2173200" cy="52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483" name="Google Shape;483;p52"/>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HISTORY</a:t>
            </a:r>
            <a:endParaRPr/>
          </a:p>
        </p:txBody>
      </p:sp>
      <p:sp>
        <p:nvSpPr>
          <p:cNvPr id="484" name="Google Shape;484;p52"/>
          <p:cNvSpPr txBox="1">
            <a:spLocks noGrp="1"/>
          </p:cNvSpPr>
          <p:nvPr>
            <p:ph type="subTitle" idx="5"/>
          </p:nvPr>
        </p:nvSpPr>
        <p:spPr>
          <a:xfrm>
            <a:off x="3485639" y="2127798"/>
            <a:ext cx="2172900" cy="37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2019 </a:t>
            </a:r>
            <a:endParaRPr/>
          </a:p>
        </p:txBody>
      </p:sp>
      <p:sp>
        <p:nvSpPr>
          <p:cNvPr id="485" name="Google Shape;485;p52"/>
          <p:cNvSpPr txBox="1">
            <a:spLocks noGrp="1"/>
          </p:cNvSpPr>
          <p:nvPr>
            <p:ph type="subTitle" idx="7"/>
          </p:nvPr>
        </p:nvSpPr>
        <p:spPr>
          <a:xfrm>
            <a:off x="4871009" y="3514800"/>
            <a:ext cx="2173200" cy="3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2021</a:t>
            </a:r>
            <a:endParaRPr/>
          </a:p>
        </p:txBody>
      </p:sp>
      <p:sp>
        <p:nvSpPr>
          <p:cNvPr id="486" name="Google Shape;486;p52"/>
          <p:cNvSpPr txBox="1">
            <a:spLocks noGrp="1"/>
          </p:cNvSpPr>
          <p:nvPr>
            <p:ph type="subTitle" idx="8"/>
          </p:nvPr>
        </p:nvSpPr>
        <p:spPr>
          <a:xfrm>
            <a:off x="4871000" y="3819851"/>
            <a:ext cx="2173200" cy="52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in the Solar System</a:t>
            </a:r>
            <a:endParaRPr/>
          </a:p>
        </p:txBody>
      </p:sp>
      <p:sp>
        <p:nvSpPr>
          <p:cNvPr id="487" name="Google Shape;487;p52"/>
          <p:cNvSpPr txBox="1">
            <a:spLocks noGrp="1"/>
          </p:cNvSpPr>
          <p:nvPr>
            <p:ph type="subTitle" idx="1"/>
          </p:nvPr>
        </p:nvSpPr>
        <p:spPr>
          <a:xfrm>
            <a:off x="714044" y="2127795"/>
            <a:ext cx="2173200" cy="37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2015</a:t>
            </a:r>
            <a:endParaRPr/>
          </a:p>
        </p:txBody>
      </p:sp>
      <p:sp>
        <p:nvSpPr>
          <p:cNvPr id="488" name="Google Shape;488;p52"/>
          <p:cNvSpPr txBox="1">
            <a:spLocks noGrp="1"/>
          </p:cNvSpPr>
          <p:nvPr>
            <p:ph type="subTitle" idx="3"/>
          </p:nvPr>
        </p:nvSpPr>
        <p:spPr>
          <a:xfrm>
            <a:off x="2099807" y="3514800"/>
            <a:ext cx="2173200" cy="3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2017 </a:t>
            </a:r>
            <a:endParaRPr/>
          </a:p>
        </p:txBody>
      </p:sp>
      <p:sp>
        <p:nvSpPr>
          <p:cNvPr id="489" name="Google Shape;489;p52"/>
          <p:cNvSpPr txBox="1">
            <a:spLocks noGrp="1"/>
          </p:cNvSpPr>
          <p:nvPr>
            <p:ph type="subTitle" idx="4"/>
          </p:nvPr>
        </p:nvSpPr>
        <p:spPr>
          <a:xfrm>
            <a:off x="2099797" y="3819851"/>
            <a:ext cx="2173200" cy="52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very cold planet</a:t>
            </a:r>
            <a:endParaRPr/>
          </a:p>
        </p:txBody>
      </p:sp>
      <p:sp>
        <p:nvSpPr>
          <p:cNvPr id="490" name="Google Shape;490;p52"/>
          <p:cNvSpPr/>
          <p:nvPr/>
        </p:nvSpPr>
        <p:spPr>
          <a:xfrm>
            <a:off x="1105675" y="2282450"/>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91" name="Google Shape;491;p52"/>
          <p:cNvSpPr txBox="1"/>
          <p:nvPr/>
        </p:nvSpPr>
        <p:spPr>
          <a:xfrm flipH="1">
            <a:off x="1370872" y="2750413"/>
            <a:ext cx="8598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rgbClr val="FFFFFF"/>
                </a:solidFill>
                <a:latin typeface="Aldrich"/>
                <a:ea typeface="Aldrich"/>
                <a:cs typeface="Aldrich"/>
                <a:sym typeface="Aldrich"/>
              </a:rPr>
              <a:t>06</a:t>
            </a:r>
            <a:endParaRPr sz="3500">
              <a:solidFill>
                <a:srgbClr val="FFFFFF"/>
              </a:solidFill>
              <a:latin typeface="Aldrich"/>
              <a:ea typeface="Aldrich"/>
              <a:cs typeface="Aldrich"/>
              <a:sym typeface="Aldrich"/>
            </a:endParaRPr>
          </a:p>
        </p:txBody>
      </p:sp>
      <p:cxnSp>
        <p:nvCxnSpPr>
          <p:cNvPr id="492" name="Google Shape;492;p52"/>
          <p:cNvCxnSpPr>
            <a:stCxn id="491" idx="3"/>
          </p:cNvCxnSpPr>
          <p:nvPr/>
        </p:nvCxnSpPr>
        <p:spPr>
          <a:xfrm rot="10800000">
            <a:off x="-454028" y="2976013"/>
            <a:ext cx="1824900" cy="0"/>
          </a:xfrm>
          <a:prstGeom prst="straightConnector1">
            <a:avLst/>
          </a:prstGeom>
          <a:noFill/>
          <a:ln w="9525" cap="flat" cmpd="sng">
            <a:solidFill>
              <a:schemeClr val="accent1"/>
            </a:solidFill>
            <a:prstDash val="solid"/>
            <a:round/>
            <a:headEnd type="none" w="med" len="med"/>
            <a:tailEnd type="none" w="med" len="med"/>
          </a:ln>
        </p:spPr>
      </p:cxnSp>
      <p:sp>
        <p:nvSpPr>
          <p:cNvPr id="493" name="Google Shape;493;p52"/>
          <p:cNvSpPr/>
          <p:nvPr/>
        </p:nvSpPr>
        <p:spPr>
          <a:xfrm>
            <a:off x="2491288" y="2282450"/>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2"/>
          <p:cNvSpPr/>
          <p:nvPr/>
        </p:nvSpPr>
        <p:spPr>
          <a:xfrm>
            <a:off x="3876875" y="2282450"/>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52"/>
          <p:cNvSpPr/>
          <p:nvPr/>
        </p:nvSpPr>
        <p:spPr>
          <a:xfrm>
            <a:off x="5262513" y="2282450"/>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2"/>
          <p:cNvSpPr txBox="1"/>
          <p:nvPr/>
        </p:nvSpPr>
        <p:spPr>
          <a:xfrm flipH="1">
            <a:off x="2756484" y="2750400"/>
            <a:ext cx="8598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rgbClr val="FFFFFF"/>
                </a:solidFill>
                <a:latin typeface="Aldrich"/>
                <a:ea typeface="Aldrich"/>
                <a:cs typeface="Aldrich"/>
                <a:sym typeface="Aldrich"/>
              </a:rPr>
              <a:t>07</a:t>
            </a:r>
            <a:endParaRPr sz="3500">
              <a:solidFill>
                <a:srgbClr val="FFFFFF"/>
              </a:solidFill>
              <a:latin typeface="Aldrich"/>
              <a:ea typeface="Aldrich"/>
              <a:cs typeface="Aldrich"/>
              <a:sym typeface="Aldrich"/>
            </a:endParaRPr>
          </a:p>
        </p:txBody>
      </p:sp>
      <p:sp>
        <p:nvSpPr>
          <p:cNvPr id="497" name="Google Shape;497;p52"/>
          <p:cNvSpPr txBox="1"/>
          <p:nvPr/>
        </p:nvSpPr>
        <p:spPr>
          <a:xfrm flipH="1">
            <a:off x="4142097" y="2750400"/>
            <a:ext cx="8598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rgbClr val="FFFFFF"/>
                </a:solidFill>
                <a:latin typeface="Aldrich"/>
                <a:ea typeface="Aldrich"/>
                <a:cs typeface="Aldrich"/>
                <a:sym typeface="Aldrich"/>
              </a:rPr>
              <a:t>08</a:t>
            </a:r>
            <a:endParaRPr sz="3500">
              <a:solidFill>
                <a:srgbClr val="FFFFFF"/>
              </a:solidFill>
              <a:latin typeface="Aldrich"/>
              <a:ea typeface="Aldrich"/>
              <a:cs typeface="Aldrich"/>
              <a:sym typeface="Aldrich"/>
            </a:endParaRPr>
          </a:p>
        </p:txBody>
      </p:sp>
      <p:sp>
        <p:nvSpPr>
          <p:cNvPr id="498" name="Google Shape;498;p52"/>
          <p:cNvSpPr txBox="1"/>
          <p:nvPr/>
        </p:nvSpPr>
        <p:spPr>
          <a:xfrm flipH="1">
            <a:off x="5527709" y="2750400"/>
            <a:ext cx="8598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rgbClr val="FFFFFF"/>
                </a:solidFill>
                <a:latin typeface="Aldrich"/>
                <a:ea typeface="Aldrich"/>
                <a:cs typeface="Aldrich"/>
                <a:sym typeface="Aldrich"/>
              </a:rPr>
              <a:t>09</a:t>
            </a:r>
            <a:endParaRPr sz="3500">
              <a:solidFill>
                <a:srgbClr val="FFFFFF"/>
              </a:solidFill>
              <a:latin typeface="Aldrich"/>
              <a:ea typeface="Aldrich"/>
              <a:cs typeface="Aldrich"/>
              <a:sym typeface="Aldrich"/>
            </a:endParaRPr>
          </a:p>
        </p:txBody>
      </p:sp>
      <p:sp>
        <p:nvSpPr>
          <p:cNvPr id="499" name="Google Shape;499;p52"/>
          <p:cNvSpPr txBox="1">
            <a:spLocks noGrp="1"/>
          </p:cNvSpPr>
          <p:nvPr>
            <p:ph type="subTitle" idx="8"/>
          </p:nvPr>
        </p:nvSpPr>
        <p:spPr>
          <a:xfrm>
            <a:off x="6913350" y="2713850"/>
            <a:ext cx="13902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And still going strong!</a:t>
            </a:r>
            <a:endParaRPr/>
          </a:p>
        </p:txBody>
      </p:sp>
      <p:cxnSp>
        <p:nvCxnSpPr>
          <p:cNvPr id="500" name="Google Shape;500;p52"/>
          <p:cNvCxnSpPr>
            <a:endCxn id="496" idx="3"/>
          </p:cNvCxnSpPr>
          <p:nvPr/>
        </p:nvCxnSpPr>
        <p:spPr>
          <a:xfrm>
            <a:off x="2230584" y="2975400"/>
            <a:ext cx="525900" cy="600"/>
          </a:xfrm>
          <a:prstGeom prst="bentConnector3">
            <a:avLst>
              <a:gd name="adj1" fmla="val 50000"/>
            </a:avLst>
          </a:prstGeom>
          <a:noFill/>
          <a:ln w="9525" cap="flat" cmpd="sng">
            <a:solidFill>
              <a:schemeClr val="accent1"/>
            </a:solidFill>
            <a:prstDash val="solid"/>
            <a:round/>
            <a:headEnd type="none" w="med" len="med"/>
            <a:tailEnd type="none" w="med" len="med"/>
          </a:ln>
        </p:spPr>
      </p:cxnSp>
      <p:cxnSp>
        <p:nvCxnSpPr>
          <p:cNvPr id="501" name="Google Shape;501;p52"/>
          <p:cNvCxnSpPr>
            <a:stCxn id="496" idx="1"/>
            <a:endCxn id="497" idx="3"/>
          </p:cNvCxnSpPr>
          <p:nvPr/>
        </p:nvCxnSpPr>
        <p:spPr>
          <a:xfrm>
            <a:off x="3616284" y="2976000"/>
            <a:ext cx="525900" cy="600"/>
          </a:xfrm>
          <a:prstGeom prst="bentConnector3">
            <a:avLst>
              <a:gd name="adj1" fmla="val 49992"/>
            </a:avLst>
          </a:prstGeom>
          <a:noFill/>
          <a:ln w="9525" cap="flat" cmpd="sng">
            <a:solidFill>
              <a:schemeClr val="accent1"/>
            </a:solidFill>
            <a:prstDash val="solid"/>
            <a:round/>
            <a:headEnd type="none" w="med" len="med"/>
            <a:tailEnd type="none" w="med" len="med"/>
          </a:ln>
        </p:spPr>
      </p:cxnSp>
      <p:cxnSp>
        <p:nvCxnSpPr>
          <p:cNvPr id="502" name="Google Shape;502;p52"/>
          <p:cNvCxnSpPr>
            <a:stCxn id="497" idx="1"/>
            <a:endCxn id="498" idx="3"/>
          </p:cNvCxnSpPr>
          <p:nvPr/>
        </p:nvCxnSpPr>
        <p:spPr>
          <a:xfrm>
            <a:off x="5001897" y="2976000"/>
            <a:ext cx="525900" cy="600"/>
          </a:xfrm>
          <a:prstGeom prst="bentConnector3">
            <a:avLst>
              <a:gd name="adj1" fmla="val 49992"/>
            </a:avLst>
          </a:prstGeom>
          <a:noFill/>
          <a:ln w="9525" cap="flat" cmpd="sng">
            <a:solidFill>
              <a:schemeClr val="accent1"/>
            </a:solidFill>
            <a:prstDash val="solid"/>
            <a:round/>
            <a:headEnd type="none" w="med" len="med"/>
            <a:tailEnd type="none" w="med" len="med"/>
          </a:ln>
        </p:spPr>
      </p:cxnSp>
      <p:cxnSp>
        <p:nvCxnSpPr>
          <p:cNvPr id="503" name="Google Shape;503;p52"/>
          <p:cNvCxnSpPr>
            <a:stCxn id="498" idx="1"/>
            <a:endCxn id="499" idx="1"/>
          </p:cNvCxnSpPr>
          <p:nvPr/>
        </p:nvCxnSpPr>
        <p:spPr>
          <a:xfrm>
            <a:off x="6387509" y="2976000"/>
            <a:ext cx="525900" cy="1500"/>
          </a:xfrm>
          <a:prstGeom prst="bentConnector3">
            <a:avLst>
              <a:gd name="adj1" fmla="val 49994"/>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53"/>
          <p:cNvSpPr txBox="1">
            <a:spLocks noGrp="1"/>
          </p:cNvSpPr>
          <p:nvPr>
            <p:ph type="body" idx="1"/>
          </p:nvPr>
        </p:nvSpPr>
        <p:spPr>
          <a:xfrm>
            <a:off x="713225" y="1559100"/>
            <a:ext cx="4253700" cy="202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a:t>
            </a:r>
            <a:endParaRPr/>
          </a:p>
          <a:p>
            <a:pPr marL="0" lvl="0" indent="0" algn="l" rtl="0">
              <a:spcBef>
                <a:spcPts val="0"/>
              </a:spcBef>
              <a:spcAft>
                <a:spcPts val="0"/>
              </a:spcAft>
              <a:buNone/>
            </a:pPr>
            <a:r>
              <a:rPr lang="en"/>
              <a:t>Lists like this one:</a:t>
            </a:r>
            <a:endParaRPr/>
          </a:p>
          <a:p>
            <a:pPr marL="457200" lvl="0" indent="-317500" algn="l" rtl="0">
              <a:spcBef>
                <a:spcPts val="1600"/>
              </a:spcBef>
              <a:spcAft>
                <a:spcPts val="0"/>
              </a:spcAft>
              <a:buSzPts val="1400"/>
              <a:buChar char="●"/>
            </a:pPr>
            <a:r>
              <a:rPr lang="en"/>
              <a:t>They’re simple </a:t>
            </a:r>
            <a:endParaRPr/>
          </a:p>
          <a:p>
            <a:pPr marL="457200" lvl="0" indent="-317500" algn="l" rtl="0">
              <a:spcBef>
                <a:spcPts val="0"/>
              </a:spcBef>
              <a:spcAft>
                <a:spcPts val="0"/>
              </a:spcAft>
              <a:buSzPts val="1400"/>
              <a:buChar char="●"/>
            </a:pPr>
            <a:r>
              <a:rPr lang="en"/>
              <a:t>You can organize your ideas clearly</a:t>
            </a:r>
            <a:endParaRPr/>
          </a:p>
          <a:p>
            <a:pPr marL="457200" lvl="0" indent="-317500" algn="l" rtl="0">
              <a:spcBef>
                <a:spcPts val="0"/>
              </a:spcBef>
              <a:spcAft>
                <a:spcPts val="0"/>
              </a:spcAft>
              <a:buSzPts val="1400"/>
              <a:buChar char="●"/>
            </a:pPr>
            <a:r>
              <a:rPr lang="en"/>
              <a:t>You’ll never forget to buy milk!</a:t>
            </a:r>
            <a:endParaRPr/>
          </a:p>
          <a:p>
            <a:pPr marL="0" lvl="0" indent="0" algn="l" rtl="0">
              <a:spcBef>
                <a:spcPts val="1000"/>
              </a:spcBef>
              <a:spcAft>
                <a:spcPts val="0"/>
              </a:spcAft>
              <a:buNone/>
            </a:pPr>
            <a:r>
              <a:rPr lang="en"/>
              <a:t>And the most important thing: the audience won’t miss the point of your presentation</a:t>
            </a:r>
            <a:endParaRPr/>
          </a:p>
        </p:txBody>
      </p:sp>
      <p:sp>
        <p:nvSpPr>
          <p:cNvPr id="509" name="Google Shape;509;p5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WE SPECIALIZE IN?</a:t>
            </a:r>
            <a:endParaRPr/>
          </a:p>
        </p:txBody>
      </p:sp>
      <p:sp>
        <p:nvSpPr>
          <p:cNvPr id="2" name="Рисунок 1"/>
          <p:cNvSpPr>
            <a:spLocks noGrp="1"/>
          </p:cNvSpPr>
          <p:nvPr>
            <p:ph type="pic" idx="2"/>
          </p:nvPr>
        </p:nvSpPr>
        <p:spPr/>
      </p:sp>
    </p:spTree>
  </p:cSld>
  <p:clrMapOvr>
    <a:masterClrMapping/>
  </p:clrMapOvr>
</p:sld>
</file>

<file path=ppt/theme/theme1.xml><?xml version="1.0" encoding="utf-8"?>
<a:theme xmlns:a="http://schemas.openxmlformats.org/drawingml/2006/main" name="Software Testing Company by Slidesgo">
  <a:themeElements>
    <a:clrScheme name="Simple Light">
      <a:dk1>
        <a:srgbClr val="FFFFFF"/>
      </a:dk1>
      <a:lt1>
        <a:srgbClr val="FFFFFF"/>
      </a:lt1>
      <a:dk2>
        <a:srgbClr val="000607"/>
      </a:dk2>
      <a:lt2>
        <a:srgbClr val="004651"/>
      </a:lt2>
      <a:accent1>
        <a:srgbClr val="00AB8D"/>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1268</Words>
  <Application>Microsoft Office PowerPoint</Application>
  <PresentationFormat>Экран (16:9)</PresentationFormat>
  <Paragraphs>220</Paragraphs>
  <Slides>33</Slides>
  <Notes>33</Notes>
  <HiddenSlides>0</HiddenSlides>
  <MMClips>0</MMClips>
  <ScaleCrop>false</ScaleCrop>
  <HeadingPairs>
    <vt:vector size="6" baseType="variant">
      <vt:variant>
        <vt:lpstr>Использованные шрифты</vt:lpstr>
      </vt:variant>
      <vt:variant>
        <vt:i4>9</vt:i4>
      </vt:variant>
      <vt:variant>
        <vt:lpstr>Тема</vt:lpstr>
      </vt:variant>
      <vt:variant>
        <vt:i4>1</vt:i4>
      </vt:variant>
      <vt:variant>
        <vt:lpstr>Заголовки слайдов</vt:lpstr>
      </vt:variant>
      <vt:variant>
        <vt:i4>33</vt:i4>
      </vt:variant>
    </vt:vector>
  </HeadingPairs>
  <TitlesOfParts>
    <vt:vector size="43" baseType="lpstr">
      <vt:lpstr>Aldrich</vt:lpstr>
      <vt:lpstr>Roboto Condensed Light</vt:lpstr>
      <vt:lpstr>Montserrat</vt:lpstr>
      <vt:lpstr>Advent Pro Medium</vt:lpstr>
      <vt:lpstr>Abhaya Libre</vt:lpstr>
      <vt:lpstr>Advent Pro</vt:lpstr>
      <vt:lpstr>Chivo</vt:lpstr>
      <vt:lpstr>Arial</vt:lpstr>
      <vt:lpstr>Palanquin Dark</vt:lpstr>
      <vt:lpstr>Software Testing Company by Slidesgo</vt:lpstr>
      <vt:lpstr>SOFTWARE TESTING  COMPANY</vt:lpstr>
      <vt:lpstr>CONTENTS OF THIS TEMPLATE</vt:lpstr>
      <vt:lpstr>TABLE OF CONTENTS</vt:lpstr>
      <vt:lpstr>WHOA!</vt:lpstr>
      <vt:lpstr>ABOUT US</vt:lpstr>
      <vt:lpstr>OUR COMPANY</vt:lpstr>
      <vt:lpstr>OUR HISTORY</vt:lpstr>
      <vt:lpstr>OUR HISTORY</vt:lpstr>
      <vt:lpstr>WHAT WE SPECIALIZE IN?</vt:lpstr>
      <vt:lpstr>WHAT ARE OUR ORIGINS?</vt:lpstr>
      <vt:lpstr>OUR PHILOSOPHY</vt:lpstr>
      <vt:lpstr>—SOMEONE FAMOUS</vt:lpstr>
      <vt:lpstr>OUR STRENGTH</vt:lpstr>
      <vt:lpstr>02</vt:lpstr>
      <vt:lpstr>OUR SERVICES</vt:lpstr>
      <vt:lpstr>BEST SELLERS</vt:lpstr>
      <vt:lpstr>AWESOME     WORDS</vt:lpstr>
      <vt:lpstr>03</vt:lpstr>
      <vt:lpstr>TARGET</vt:lpstr>
      <vt:lpstr>SOME CLIENTS AROUND THE WORLD</vt:lpstr>
      <vt:lpstr>CUSTOMER TESTIMONIAL </vt:lpstr>
      <vt:lpstr>18 years</vt:lpstr>
      <vt:lpstr>EXPECTED PROJECTION</vt:lpstr>
      <vt:lpstr>OUR GROWTH</vt:lpstr>
      <vt:lpstr>A PICTURE ALWAYS REINFORCES  THE CONCEPT</vt:lpstr>
      <vt:lpstr>OUR AWARDS</vt:lpstr>
      <vt:lpstr>250</vt:lpstr>
      <vt:lpstr>FUTURE PROJECTS</vt:lpstr>
      <vt:lpstr>OUR TEAM</vt:lpstr>
      <vt:lpstr>Desktop demo</vt:lpstr>
      <vt:lpstr>Tablet demo</vt:lpstr>
      <vt:lpstr>Mobile demo</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TESTING  COMPANY</dc:title>
  <cp:lastModifiedBy>я</cp:lastModifiedBy>
  <cp:revision>1</cp:revision>
  <dcterms:modified xsi:type="dcterms:W3CDTF">2026-02-17T13:58:10Z</dcterms:modified>
</cp:coreProperties>
</file>